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80B8262-74A8-4C5F-99D4-668BE4982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547335D-D517-4076-B8FF-34739A57D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4946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6536429F-4741-4AB7-8431-3E6007CD7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1" y="123093"/>
            <a:ext cx="11737731" cy="1567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0AE9351C-827D-40B9-9031-4FE885954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7392" y="1825624"/>
            <a:ext cx="11737729" cy="4812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7710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600" b="1" kern="1200" baseline="0">
          <a:ln>
            <a:solidFill>
              <a:schemeClr val="accent1"/>
            </a:solidFill>
          </a:ln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362" y="792564"/>
            <a:ext cx="11737731" cy="1567596"/>
          </a:xfrm>
        </p:spPr>
        <p:txBody>
          <a:bodyPr>
            <a:normAutofit fontScale="90000"/>
          </a:bodyPr>
          <a:lstStyle/>
          <a:p>
            <a:r>
              <a:rPr lang="nl-NL" sz="4000" dirty="0"/>
              <a:t>De Here werkt in een tijd van verdrukking aan de komst van Zijn Koninkrijk</a:t>
            </a:r>
            <a:br>
              <a:rPr lang="nl-NL" sz="4000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</a:t>
            </a:r>
            <a:r>
              <a:rPr lang="nl-NL" dirty="0"/>
              <a:t>. Door middel van gelovige ouders</a:t>
            </a:r>
          </a:p>
          <a:p>
            <a:pPr marL="0" indent="0">
              <a:buNone/>
            </a:pPr>
            <a:r>
              <a:rPr lang="nl-NL" dirty="0"/>
              <a:t>2. Door middel van een gelovig kind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83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8800" i="1" dirty="0"/>
              <a:t>	</a:t>
            </a:r>
            <a:r>
              <a:rPr lang="nl-NL" sz="8800" i="1" dirty="0" smtClean="0"/>
              <a:t>	</a:t>
            </a:r>
            <a:r>
              <a:rPr lang="nl-NL" sz="8800" i="1" u="sng" dirty="0" smtClean="0"/>
              <a:t>tob</a:t>
            </a:r>
            <a:endParaRPr lang="nl-NL" sz="8800" i="1" u="sng" dirty="0"/>
          </a:p>
        </p:txBody>
      </p:sp>
    </p:spTree>
    <p:extLst>
      <p:ext uri="{BB962C8B-B14F-4D97-AF65-F5344CB8AC3E}">
        <p14:creationId xmlns:p14="http://schemas.microsoft.com/office/powerpoint/2010/main" val="59991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45" y="1653720"/>
            <a:ext cx="4611472" cy="3661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477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362" y="792564"/>
            <a:ext cx="11737731" cy="1567596"/>
          </a:xfrm>
        </p:spPr>
        <p:txBody>
          <a:bodyPr>
            <a:normAutofit fontScale="90000"/>
          </a:bodyPr>
          <a:lstStyle/>
          <a:p>
            <a:r>
              <a:rPr lang="nl-NL" sz="4000" dirty="0"/>
              <a:t>De Here werkt in een tijd van verdrukking aan de komst van Zijn Koninkrijk</a:t>
            </a:r>
            <a:br>
              <a:rPr lang="nl-NL" sz="4000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</a:t>
            </a:r>
            <a:r>
              <a:rPr lang="nl-NL" dirty="0"/>
              <a:t>. Door middel van gelovige ouders</a:t>
            </a:r>
          </a:p>
          <a:p>
            <a:pPr marL="0" indent="0">
              <a:buNone/>
            </a:pPr>
            <a:r>
              <a:rPr lang="nl-NL" dirty="0"/>
              <a:t>2. Door middel van een gelovig kind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45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Hij weigerde door te gaan voor een zoon van de dochter van farao</a:t>
            </a:r>
          </a:p>
        </p:txBody>
      </p:sp>
    </p:spTree>
    <p:extLst>
      <p:ext uri="{BB962C8B-B14F-4D97-AF65-F5344CB8AC3E}">
        <p14:creationId xmlns:p14="http://schemas.microsoft.com/office/powerpoint/2010/main" val="128903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Mozes, de middelaar van het Oude Verbond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248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Jezus de Middelaar van het Nieuwe Verbond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24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and 2 1-2 2020-1.pptx [Alleen-lezen]" id="{D45977FD-DC42-4165-B282-FDA2C846473B}" vid="{B9FFC10B-DE88-4559-9201-BB7944EF79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</TotalTime>
  <Words>86</Words>
  <Application>Microsoft Office PowerPoint</Application>
  <PresentationFormat>Aangepast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Stream</vt:lpstr>
      <vt:lpstr>De Here werkt in een tijd van verdrukking aan de komst van Zijn Koninkrijk </vt:lpstr>
      <vt:lpstr>PowerPoint-presentatie</vt:lpstr>
      <vt:lpstr>PowerPoint-presentatie</vt:lpstr>
      <vt:lpstr>De Here werkt in een tijd van verdrukking aan de komst van Zijn Koninkrijk 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TEST123</dc:title>
  <dc:creator>henry.van.de.steeg@politie.nl</dc:creator>
  <cp:lastModifiedBy>j. Holtland</cp:lastModifiedBy>
  <cp:revision>49</cp:revision>
  <dcterms:created xsi:type="dcterms:W3CDTF">2020-04-19T12:07:22Z</dcterms:created>
  <dcterms:modified xsi:type="dcterms:W3CDTF">2023-01-28T11:31:58Z</dcterms:modified>
</cp:coreProperties>
</file>