
<file path=[Content_Types].xml><?xml version="1.0" encoding="utf-8"?>
<Types xmlns="http://schemas.openxmlformats.org/package/2006/content-types"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1945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1945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1945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1945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1945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1945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1945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1945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1945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194560" latinLnBrk="0">
      <a:defRPr sz="4200">
        <a:latin typeface="+mn-lt"/>
        <a:ea typeface="+mn-ea"/>
        <a:cs typeface="+mn-cs"/>
        <a:sym typeface="Helvetica Neue"/>
      </a:defRPr>
    </a:lvl1pPr>
    <a:lvl2pPr indent="228600" defTabSz="2194560" latinLnBrk="0">
      <a:defRPr sz="4200">
        <a:latin typeface="+mn-lt"/>
        <a:ea typeface="+mn-ea"/>
        <a:cs typeface="+mn-cs"/>
        <a:sym typeface="Helvetica Neue"/>
      </a:defRPr>
    </a:lvl2pPr>
    <a:lvl3pPr indent="457200" defTabSz="2194560" latinLnBrk="0">
      <a:defRPr sz="4200">
        <a:latin typeface="+mn-lt"/>
        <a:ea typeface="+mn-ea"/>
        <a:cs typeface="+mn-cs"/>
        <a:sym typeface="Helvetica Neue"/>
      </a:defRPr>
    </a:lvl3pPr>
    <a:lvl4pPr indent="685800" defTabSz="2194560" latinLnBrk="0">
      <a:defRPr sz="4200">
        <a:latin typeface="+mn-lt"/>
        <a:ea typeface="+mn-ea"/>
        <a:cs typeface="+mn-cs"/>
        <a:sym typeface="Helvetica Neue"/>
      </a:defRPr>
    </a:lvl4pPr>
    <a:lvl5pPr indent="914400" defTabSz="2194560" latinLnBrk="0">
      <a:defRPr sz="4200">
        <a:latin typeface="+mn-lt"/>
        <a:ea typeface="+mn-ea"/>
        <a:cs typeface="+mn-cs"/>
        <a:sym typeface="Helvetica Neue"/>
      </a:defRPr>
    </a:lvl5pPr>
    <a:lvl6pPr indent="1143000" defTabSz="2194560" latinLnBrk="0">
      <a:defRPr sz="4200">
        <a:latin typeface="+mn-lt"/>
        <a:ea typeface="+mn-ea"/>
        <a:cs typeface="+mn-cs"/>
        <a:sym typeface="Helvetica Neue"/>
      </a:defRPr>
    </a:lvl6pPr>
    <a:lvl7pPr indent="1371600" defTabSz="2194560" latinLnBrk="0">
      <a:defRPr sz="4200">
        <a:latin typeface="+mn-lt"/>
        <a:ea typeface="+mn-ea"/>
        <a:cs typeface="+mn-cs"/>
        <a:sym typeface="Helvetica Neue"/>
      </a:defRPr>
    </a:lvl7pPr>
    <a:lvl8pPr indent="1600200" defTabSz="2194560" latinLnBrk="0">
      <a:defRPr sz="4200">
        <a:latin typeface="+mn-lt"/>
        <a:ea typeface="+mn-ea"/>
        <a:cs typeface="+mn-cs"/>
        <a:sym typeface="Helvetica Neue"/>
      </a:defRPr>
    </a:lvl8pPr>
    <a:lvl9pPr indent="1828800" defTabSz="2194560" latinLnBrk="0">
      <a:defRPr sz="4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0F4FB"/>
            </a:gs>
            <a:gs pos="50000">
              <a:srgbClr val="C2D1ED"/>
            </a:gs>
            <a:gs pos="100000">
              <a:srgbClr val="E1E8F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3653366" y="1539875"/>
            <a:ext cx="19507201" cy="3336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0559" tIns="90559" rIns="90559" bIns="90559" anchor="ctr"/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0559" tIns="90559" rIns="90559" bIns="90559"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1564740" y="12836750"/>
            <a:ext cx="502786" cy="482149"/>
          </a:xfrm>
          <a:prstGeom prst="rect">
            <a:avLst/>
          </a:prstGeom>
          <a:ln w="12700">
            <a:miter lim="400000"/>
          </a:ln>
        </p:spPr>
        <p:txBody>
          <a:bodyPr wrap="none" lIns="90559" tIns="90559" rIns="90559" bIns="90559" anchor="ctr">
            <a:spAutoFit/>
          </a:bodyPr>
          <a:lstStyle>
            <a:lvl1pPr algn="r" defTabSz="1809748">
              <a:defRPr sz="2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2194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2194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2194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2194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2194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2194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2194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2194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2194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673831" marR="0" indent="-673831" algn="l" defTabSz="219456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»"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011165" marR="0" indent="-633340" algn="l" defTabSz="219456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–"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336353" marR="0" indent="-580705" algn="l" defTabSz="219456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815070" marR="0" indent="-683185" algn="l" defTabSz="219456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–"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54939" marR="0" indent="-645226" algn="l" defTabSz="219456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»"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12139" marR="0" indent="-645225" algn="l" defTabSz="219456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69339" marR="0" indent="-645225" algn="l" defTabSz="219456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26540" marR="0" indent="-645226" algn="l" defTabSz="219456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983737" marR="0" indent="-645223" algn="l" defTabSz="219456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18097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8097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8097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8097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8097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8097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8097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8097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8097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 idx="4294967295"/>
          </p:nvPr>
        </p:nvSpPr>
        <p:spPr>
          <a:xfrm>
            <a:off x="2316478" y="548639"/>
            <a:ext cx="19751044" cy="2286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Rust vinden in Gods regering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body" idx="4294967295"/>
          </p:nvPr>
        </p:nvSpPr>
        <p:spPr>
          <a:xfrm>
            <a:off x="2316478" y="3200398"/>
            <a:ext cx="19751044" cy="90487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5000">
                <a:solidFill>
                  <a:srgbClr val="FF0F1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/>
              <a:t>-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onrustige</a:t>
            </a:r>
            <a:r>
              <a:rPr dirty="0"/>
              <a:t> </a:t>
            </a:r>
            <a:r>
              <a:rPr dirty="0" err="1"/>
              <a:t>koning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0"/>
          <p:cNvSpPr txBox="1">
            <a:spLocks noGrp="1"/>
          </p:cNvSpPr>
          <p:nvPr>
            <p:ph type="title" idx="4294967295"/>
          </p:nvPr>
        </p:nvSpPr>
        <p:spPr>
          <a:xfrm>
            <a:off x="2316478" y="548638"/>
            <a:ext cx="19751044" cy="2286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Rust vinden in Gods regering</a:t>
            </a:r>
          </a:p>
        </p:txBody>
      </p:sp>
      <p:sp>
        <p:nvSpPr>
          <p:cNvPr id="24" name="Shape 21"/>
          <p:cNvSpPr txBox="1">
            <a:spLocks noGrp="1"/>
          </p:cNvSpPr>
          <p:nvPr>
            <p:ph type="body" idx="4294967295"/>
          </p:nvPr>
        </p:nvSpPr>
        <p:spPr>
          <a:xfrm>
            <a:off x="2316478" y="3200399"/>
            <a:ext cx="19751044" cy="904875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5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- Een onrustige koning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5000">
                <a:solidFill>
                  <a:srgbClr val="FF0F1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- Een onrustige samenleving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0"/>
          <p:cNvSpPr txBox="1">
            <a:spLocks noGrp="1"/>
          </p:cNvSpPr>
          <p:nvPr>
            <p:ph type="title" idx="4294967295"/>
          </p:nvPr>
        </p:nvSpPr>
        <p:spPr>
          <a:xfrm>
            <a:off x="2316478" y="548638"/>
            <a:ext cx="19751044" cy="2286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Rust vinden in Gods regering</a:t>
            </a:r>
          </a:p>
        </p:txBody>
      </p:sp>
      <p:sp>
        <p:nvSpPr>
          <p:cNvPr id="27" name="Shape 21"/>
          <p:cNvSpPr txBox="1">
            <a:spLocks noGrp="1"/>
          </p:cNvSpPr>
          <p:nvPr>
            <p:ph type="body" idx="4294967295"/>
          </p:nvPr>
        </p:nvSpPr>
        <p:spPr>
          <a:xfrm>
            <a:off x="2316478" y="3200399"/>
            <a:ext cx="19751044" cy="904875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5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- Een onrustige koning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5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- Een onrustige samenleving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5000">
                <a:solidFill>
                  <a:srgbClr val="FF0F1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- Rust komt niet uit de mens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0"/>
          <p:cNvSpPr txBox="1">
            <a:spLocks noGrp="1"/>
          </p:cNvSpPr>
          <p:nvPr>
            <p:ph type="title" idx="4294967295"/>
          </p:nvPr>
        </p:nvSpPr>
        <p:spPr>
          <a:xfrm>
            <a:off x="2316478" y="548638"/>
            <a:ext cx="19751044" cy="2286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Rust vinden in Gods regering</a:t>
            </a:r>
          </a:p>
        </p:txBody>
      </p:sp>
      <p:sp>
        <p:nvSpPr>
          <p:cNvPr id="30" name="Shape 21"/>
          <p:cNvSpPr txBox="1">
            <a:spLocks noGrp="1"/>
          </p:cNvSpPr>
          <p:nvPr>
            <p:ph type="body" idx="4294967295"/>
          </p:nvPr>
        </p:nvSpPr>
        <p:spPr>
          <a:xfrm>
            <a:off x="2316478" y="3200399"/>
            <a:ext cx="19751044" cy="904875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5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- Een onrustige koning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5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- Een onrustige samenleving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5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- Rust komt niet uit de mens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5000">
                <a:solidFill>
                  <a:srgbClr val="FF0F1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- Rust komt uit het spreken van God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20"/>
          <p:cNvSpPr txBox="1">
            <a:spLocks noGrp="1"/>
          </p:cNvSpPr>
          <p:nvPr>
            <p:ph type="title" idx="4294967295"/>
          </p:nvPr>
        </p:nvSpPr>
        <p:spPr>
          <a:xfrm>
            <a:off x="2316478" y="548638"/>
            <a:ext cx="19751044" cy="2286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Rust vinden in Gods regering</a:t>
            </a:r>
          </a:p>
        </p:txBody>
      </p:sp>
      <p:sp>
        <p:nvSpPr>
          <p:cNvPr id="33" name="Shape 21"/>
          <p:cNvSpPr txBox="1">
            <a:spLocks noGrp="1"/>
          </p:cNvSpPr>
          <p:nvPr>
            <p:ph type="body" idx="4294967295"/>
          </p:nvPr>
        </p:nvSpPr>
        <p:spPr>
          <a:xfrm>
            <a:off x="2316478" y="3200399"/>
            <a:ext cx="19751044" cy="904875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5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- Een onrustige koning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5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- Een onrustige samenleving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5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- Rust komt niet uit de mens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5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- Rust komt uit het spreken van God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5000">
                <a:solidFill>
                  <a:srgbClr val="FF0F1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- Rust in de komst van Gods koninkrijk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20"/>
          <p:cNvSpPr txBox="1">
            <a:spLocks noGrp="1"/>
          </p:cNvSpPr>
          <p:nvPr>
            <p:ph type="title" idx="4294967295"/>
          </p:nvPr>
        </p:nvSpPr>
        <p:spPr>
          <a:xfrm>
            <a:off x="2316478" y="548638"/>
            <a:ext cx="19751044" cy="22860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70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36" name="Shape 21"/>
          <p:cNvSpPr txBox="1">
            <a:spLocks noGrp="1"/>
          </p:cNvSpPr>
          <p:nvPr>
            <p:ph type="body" idx="4294967295"/>
          </p:nvPr>
        </p:nvSpPr>
        <p:spPr>
          <a:xfrm>
            <a:off x="2316478" y="3200399"/>
            <a:ext cx="19751044" cy="904875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50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37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891" y="3477301"/>
            <a:ext cx="11848218" cy="8494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433" y="1882433"/>
            <a:ext cx="9951134" cy="99511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20"/>
          <p:cNvSpPr txBox="1">
            <a:spLocks noGrp="1"/>
          </p:cNvSpPr>
          <p:nvPr>
            <p:ph type="title" idx="4294967295"/>
          </p:nvPr>
        </p:nvSpPr>
        <p:spPr>
          <a:xfrm>
            <a:off x="2316478" y="548638"/>
            <a:ext cx="19751044" cy="2286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Rust vinden in Gods regering</a:t>
            </a:r>
          </a:p>
        </p:txBody>
      </p:sp>
      <p:sp>
        <p:nvSpPr>
          <p:cNvPr id="44" name="Shape 21"/>
          <p:cNvSpPr txBox="1">
            <a:spLocks noGrp="1"/>
          </p:cNvSpPr>
          <p:nvPr>
            <p:ph type="body" idx="4294967295"/>
          </p:nvPr>
        </p:nvSpPr>
        <p:spPr>
          <a:xfrm>
            <a:off x="2316478" y="3200399"/>
            <a:ext cx="19751044" cy="904875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5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- Een onrustige koning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5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- Een onrustige samenleving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5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- Rust komt niet uit de mens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5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- Rust komt uit het spreken van God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5000">
                <a:solidFill>
                  <a:srgbClr val="FF0F1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- Rust in de komst van Gods koninkrijk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9723" tIns="109723" rIns="109723" bIns="109723" numCol="1" spcCol="38100" rtlCol="0" anchor="t">
        <a:spAutoFit/>
      </a:bodyPr>
      <a:lstStyle>
        <a:defPPr marL="0" marR="0" indent="0" algn="l" defTabSz="21945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9723" tIns="109723" rIns="109723" bIns="109723" numCol="1" spcCol="38100" rtlCol="0" anchor="t">
        <a:spAutoFit/>
      </a:bodyPr>
      <a:lstStyle>
        <a:defPPr marL="0" marR="0" indent="0" algn="l" defTabSz="21945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9723" tIns="109723" rIns="109723" bIns="109723" numCol="1" spcCol="38100" rtlCol="0" anchor="t">
        <a:spAutoFit/>
      </a:bodyPr>
      <a:lstStyle>
        <a:defPPr marL="0" marR="0" indent="0" algn="l" defTabSz="21945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9723" tIns="109723" rIns="109723" bIns="109723" numCol="1" spcCol="38100" rtlCol="0" anchor="t">
        <a:spAutoFit/>
      </a:bodyPr>
      <a:lstStyle>
        <a:defPPr marL="0" marR="0" indent="0" algn="l" defTabSz="21945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Aangepast</PresentationFormat>
  <Paragraphs>26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 Neue</vt:lpstr>
      <vt:lpstr>Trebuchet MS</vt:lpstr>
      <vt:lpstr>Kantoorthema</vt:lpstr>
      <vt:lpstr>Rust vinden in Gods regering</vt:lpstr>
      <vt:lpstr>Rust vinden in Gods regering</vt:lpstr>
      <vt:lpstr>Rust vinden in Gods regering</vt:lpstr>
      <vt:lpstr>Rust vinden in Gods regering</vt:lpstr>
      <vt:lpstr>Rust vinden in Gods regering</vt:lpstr>
      <vt:lpstr>PowerPoint-presentatie</vt:lpstr>
      <vt:lpstr>PowerPoint-presentatie</vt:lpstr>
      <vt:lpstr>Rust vinden in Gods regering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Rust vinden in Gods regering</dc:title>
  <cp:lastModifiedBy>Bouwina van Bruggen</cp:lastModifiedBy>
  <cp:revision>1</cp:revision>
  <dcterms:modified xsi:type="dcterms:W3CDTF">2023-02-02T13:02:02Z</dcterms:modified>
</cp:coreProperties>
</file>