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2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" y="0"/>
            <a:ext cx="11564598" cy="67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2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dirty="0"/>
              <a:t>God maakt zijn Naam </a:t>
            </a:r>
            <a:r>
              <a:rPr lang="nl-NL" sz="2800" dirty="0" smtClean="0"/>
              <a:t>groot, </a:t>
            </a:r>
            <a:r>
              <a:rPr lang="nl-NL" sz="2800" dirty="0"/>
              <a:t>door een klein meisje en een te grote man</a:t>
            </a:r>
          </a:p>
        </p:txBody>
      </p:sp>
    </p:spTree>
    <p:extLst>
      <p:ext uri="{BB962C8B-B14F-4D97-AF65-F5344CB8AC3E}">
        <p14:creationId xmlns:p14="http://schemas.microsoft.com/office/powerpoint/2010/main" val="392715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0" y="478517"/>
            <a:ext cx="11615966" cy="58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65364" y="5155071"/>
            <a:ext cx="10001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Ach kon mijn meester maar eens naar de profeet in Samaria gaan, die zou hem wel genezen</a:t>
            </a:r>
          </a:p>
        </p:txBody>
      </p:sp>
    </p:spTree>
    <p:extLst>
      <p:ext uri="{BB962C8B-B14F-4D97-AF65-F5344CB8AC3E}">
        <p14:creationId xmlns:p14="http://schemas.microsoft.com/office/powerpoint/2010/main" val="24502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6" y="58511"/>
            <a:ext cx="85725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2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1" y="1951718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5649686" y="2583197"/>
            <a:ext cx="449217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nl-NL" sz="5600" b="1" dirty="0">
                <a:ln>
                  <a:solidFill>
                    <a:srgbClr val="4F81BD"/>
                  </a:solidFill>
                </a:ln>
                <a:solidFill>
                  <a:prstClr val="white"/>
                </a:solidFill>
                <a:ea typeface="+mj-ea"/>
                <a:cs typeface="+mj-cs"/>
              </a:rPr>
              <a:t>Schakeltje 24</a:t>
            </a:r>
            <a:endParaRPr lang="nl-NL" sz="5600" b="1" dirty="0">
              <a:ln>
                <a:solidFill>
                  <a:srgbClr val="4F81BD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342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0" y="600983"/>
            <a:ext cx="11187230" cy="58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45085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35</Words>
  <Application>Microsoft Office PowerPoint</Application>
  <PresentationFormat>Aangepast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49</cp:revision>
  <dcterms:created xsi:type="dcterms:W3CDTF">2020-04-19T12:07:22Z</dcterms:created>
  <dcterms:modified xsi:type="dcterms:W3CDTF">2023-02-11T17:37:38Z</dcterms:modified>
</cp:coreProperties>
</file>