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0B8262-74A8-4C5F-99D4-668BE498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47335D-D517-4076-B8FF-34739A57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94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6536429F-4741-4AB7-8431-3E6007C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123093"/>
            <a:ext cx="11737731" cy="15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AE9351C-827D-40B9-9031-4FE88595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92" y="1825624"/>
            <a:ext cx="11737729" cy="48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71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ln>
            <a:solidFill>
              <a:schemeClr val="accent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08" y="225424"/>
            <a:ext cx="8024342" cy="637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113" y="0"/>
            <a:ext cx="8015444" cy="1656721"/>
          </a:xfrm>
        </p:spPr>
        <p:txBody>
          <a:bodyPr>
            <a:noAutofit/>
          </a:bodyPr>
          <a:lstStyle/>
          <a:p>
            <a:r>
              <a:rPr lang="nl-NL" sz="4000" dirty="0" smtClean="0">
                <a:solidFill>
                  <a:schemeClr val="accent2">
                    <a:lumMod val="50000"/>
                  </a:schemeClr>
                </a:solidFill>
              </a:rPr>
              <a:t>Als U Uw Geest uitzendt, dan geeft U de aarde een nieuw gelaat</a:t>
            </a:r>
            <a:endParaRPr lang="nl-NL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73" y="522286"/>
            <a:ext cx="11315094" cy="55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2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24"/>
          <a:stretch/>
        </p:blipFill>
        <p:spPr bwMode="auto">
          <a:xfrm>
            <a:off x="950420" y="339724"/>
            <a:ext cx="4269316" cy="615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3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Twee </a:t>
            </a:r>
            <a:r>
              <a:rPr lang="nl-NL" dirty="0" smtClean="0"/>
              <a:t>vragen: </a:t>
            </a:r>
            <a:br>
              <a:rPr lang="nl-NL" dirty="0" smtClean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1.	Is de dood een onschuldig iets?</a:t>
            </a:r>
          </a:p>
          <a:p>
            <a:pPr marL="0" indent="0">
              <a:buNone/>
            </a:pPr>
            <a:r>
              <a:rPr lang="nl-NL" dirty="0"/>
              <a:t>2.	Zijn we eenzaam als we sterven?</a:t>
            </a:r>
          </a:p>
        </p:txBody>
      </p:sp>
    </p:spTree>
    <p:extLst>
      <p:ext uri="{BB962C8B-B14F-4D97-AF65-F5344CB8AC3E}">
        <p14:creationId xmlns:p14="http://schemas.microsoft.com/office/powerpoint/2010/main" val="24340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Het </a:t>
            </a:r>
            <a:r>
              <a:rPr lang="nl-NL" dirty="0"/>
              <a:t>loon dat de zonde geeft is de dood, maar de genade die God schenkt is het eeuwige leven</a:t>
            </a:r>
          </a:p>
        </p:txBody>
      </p:sp>
    </p:spTree>
    <p:extLst>
      <p:ext uri="{BB962C8B-B14F-4D97-AF65-F5344CB8AC3E}">
        <p14:creationId xmlns:p14="http://schemas.microsoft.com/office/powerpoint/2010/main" val="25111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Waarom moest Christus sterven? 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Omdat </a:t>
            </a:r>
            <a:r>
              <a:rPr lang="nl-NL" dirty="0"/>
              <a:t>vanwege Gods gerechtigheid niet anders voor onze zonden kon betaald worden dan door de dood van zijn </a:t>
            </a:r>
            <a:r>
              <a:rPr lang="nl-NL" dirty="0" smtClean="0"/>
              <a:t>Zoon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73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9942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4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Twee </a:t>
            </a:r>
            <a:r>
              <a:rPr lang="nl-NL" dirty="0" smtClean="0"/>
              <a:t>vragen: </a:t>
            </a:r>
            <a:br>
              <a:rPr lang="nl-NL" dirty="0" smtClean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1.	Is de dood een onschuldig iets?</a:t>
            </a:r>
          </a:p>
          <a:p>
            <a:pPr marL="0" indent="0">
              <a:buNone/>
            </a:pPr>
            <a:r>
              <a:rPr lang="nl-NL" dirty="0"/>
              <a:t>2.	Zijn we eenzaam als we sterven?</a:t>
            </a:r>
          </a:p>
        </p:txBody>
      </p:sp>
    </p:spTree>
    <p:extLst>
      <p:ext uri="{BB962C8B-B14F-4D97-AF65-F5344CB8AC3E}">
        <p14:creationId xmlns:p14="http://schemas.microsoft.com/office/powerpoint/2010/main" val="33563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3" y="225425"/>
            <a:ext cx="4770939" cy="644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5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Steeds houd ik de Here voor ogen, met Hem aan mijn zijde wankel ik </a:t>
            </a:r>
            <a:r>
              <a:rPr lang="nl-NL" dirty="0" smtClean="0"/>
              <a:t>niet, Psalm 16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Ik </a:t>
            </a:r>
            <a:r>
              <a:rPr lang="nl-NL" dirty="0"/>
              <a:t>vraag aan de Here één ding: om </a:t>
            </a:r>
            <a:r>
              <a:rPr lang="nl-NL" dirty="0" smtClean="0"/>
              <a:t>te wonen </a:t>
            </a:r>
            <a:r>
              <a:rPr lang="nl-NL" dirty="0"/>
              <a:t>in het huis van de Here, alle dagen van mijn leven, om de liefde van de Here te aanschouwen</a:t>
            </a:r>
            <a:r>
              <a:rPr lang="nl-NL"/>
              <a:t>, </a:t>
            </a:r>
            <a:r>
              <a:rPr lang="nl-NL" smtClean="0"/>
              <a:t>Hem </a:t>
            </a:r>
            <a:r>
              <a:rPr lang="nl-NL" dirty="0"/>
              <a:t>te ontmoeten in zijn </a:t>
            </a:r>
            <a:r>
              <a:rPr lang="nl-NL" dirty="0" smtClean="0"/>
              <a:t>tempel, Psalm 27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and 2 1-2 2020-1.pptx [Alleen-lezen]" id="{D45977FD-DC42-4165-B282-FDA2C846473B}" vid="{B9FFC10B-DE88-4559-9201-BB7944EF79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125</Words>
  <Application>Microsoft Office PowerPoint</Application>
  <PresentationFormat>Aangepast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Stream</vt:lpstr>
      <vt:lpstr>Als U Uw Geest uitzendt, dan geeft U de aarde een nieuw gelaat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TEST123</dc:title>
  <dc:creator>henry.van.de.steeg@politie.nl</dc:creator>
  <cp:lastModifiedBy>j. Holtland</cp:lastModifiedBy>
  <cp:revision>51</cp:revision>
  <dcterms:created xsi:type="dcterms:W3CDTF">2020-04-19T12:07:22Z</dcterms:created>
  <dcterms:modified xsi:type="dcterms:W3CDTF">2023-02-17T12:52:11Z</dcterms:modified>
</cp:coreProperties>
</file>