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5556" y="984702"/>
            <a:ext cx="11737729" cy="481256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geloof in Jezus Christus verandert jou in je relaties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22" y="2027341"/>
            <a:ext cx="7038773" cy="395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Huwelijk</a:t>
            </a:r>
          </a:p>
          <a:p>
            <a:pPr marL="0" indent="0">
              <a:buNone/>
            </a:pPr>
            <a:r>
              <a:rPr lang="nl-NL" dirty="0" smtClean="0"/>
              <a:t>Opvoeding</a:t>
            </a:r>
          </a:p>
          <a:p>
            <a:pPr marL="0" indent="0">
              <a:buNone/>
            </a:pPr>
            <a:r>
              <a:rPr lang="nl-NL" dirty="0" smtClean="0"/>
              <a:t>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6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Jij geheel anders, want jij hebt Christus leren kennen</a:t>
            </a:r>
          </a:p>
        </p:txBody>
      </p:sp>
    </p:spTree>
    <p:extLst>
      <p:ext uri="{BB962C8B-B14F-4D97-AF65-F5344CB8AC3E}">
        <p14:creationId xmlns:p14="http://schemas.microsoft.com/office/powerpoint/2010/main" val="39819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 Heilige Geest werkt van binnenuit naar buiten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8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2" y="1825625"/>
            <a:ext cx="11212054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0" y="1020763"/>
            <a:ext cx="12047600" cy="51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 man zal zijn vader en moeder verlaten, en zich hechten aan zijn vrouw, en die twee zullen één lichaam zijn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5" y="290737"/>
            <a:ext cx="11357078" cy="637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1" y="258081"/>
            <a:ext cx="9252603" cy="639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54</Words>
  <Application>Microsoft Office PowerPoint</Application>
  <PresentationFormat>Aangepast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51</cp:revision>
  <dcterms:created xsi:type="dcterms:W3CDTF">2020-04-19T12:07:22Z</dcterms:created>
  <dcterms:modified xsi:type="dcterms:W3CDTF">2023-02-24T16:18:16Z</dcterms:modified>
</cp:coreProperties>
</file>