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80B8262-74A8-4C5F-99D4-668BE4982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3547335D-D517-4076-B8FF-34739A57D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4946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6536429F-4741-4AB7-8431-3E6007CD7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91" y="123093"/>
            <a:ext cx="11737731" cy="156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0AE9351C-827D-40B9-9031-4FE885954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392" y="1825624"/>
            <a:ext cx="11737729" cy="4812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7710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600" b="1" kern="1200" baseline="0">
          <a:ln>
            <a:solidFill>
              <a:schemeClr val="accent1"/>
            </a:solidFill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72" y="94796"/>
            <a:ext cx="10056655" cy="669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32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/>
              <a:t>Verdeel je brood in 7 of 8 delen want je weet niet welke ramp de aarde treffen zal</a:t>
            </a:r>
          </a:p>
        </p:txBody>
      </p:sp>
    </p:spTree>
    <p:extLst>
      <p:ext uri="{BB962C8B-B14F-4D97-AF65-F5344CB8AC3E}">
        <p14:creationId xmlns:p14="http://schemas.microsoft.com/office/powerpoint/2010/main" val="222463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Gods </a:t>
            </a:r>
            <a:r>
              <a:rPr lang="nl-NL" dirty="0"/>
              <a:t>werk en ons </a:t>
            </a:r>
            <a:r>
              <a:rPr lang="nl-NL" dirty="0" smtClean="0"/>
              <a:t>werk (Prediker 11: 1-6)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1</a:t>
            </a:r>
            <a:r>
              <a:rPr lang="nl-NL" dirty="0"/>
              <a:t>. Gods werk garandeert het nut van ons werk (</a:t>
            </a:r>
            <a:r>
              <a:rPr lang="nl-NL" dirty="0" err="1"/>
              <a:t>vs</a:t>
            </a:r>
            <a:r>
              <a:rPr lang="nl-NL" dirty="0"/>
              <a:t> 1)</a:t>
            </a:r>
          </a:p>
          <a:p>
            <a:pPr marL="0" indent="0">
              <a:buNone/>
            </a:pPr>
            <a:r>
              <a:rPr lang="nl-NL" dirty="0"/>
              <a:t>2. Gods werk maakt risicospreiding niet overbodig ( vv 2-3)</a:t>
            </a:r>
          </a:p>
          <a:p>
            <a:pPr marL="0" indent="0">
              <a:buNone/>
            </a:pPr>
            <a:r>
              <a:rPr lang="nl-NL" dirty="0"/>
              <a:t>3. Gods werk maakt ons niet passief maar actief (vv 4-6)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731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/>
              <a:t>Je kent de wegen van de wind niet, je kent het kind dat in de moederschoot groeit niet, zo ken je ook de daden niet van God, die alles maakt</a:t>
            </a:r>
          </a:p>
        </p:txBody>
      </p:sp>
    </p:spTree>
    <p:extLst>
      <p:ext uri="{BB962C8B-B14F-4D97-AF65-F5344CB8AC3E}">
        <p14:creationId xmlns:p14="http://schemas.microsoft.com/office/powerpoint/2010/main" val="271925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/>
              <a:t>Zaai van de morgen tot de avond. Laat je </a:t>
            </a:r>
            <a:r>
              <a:rPr lang="nl-NL" dirty="0" smtClean="0"/>
              <a:t>hand </a:t>
            </a:r>
            <a:r>
              <a:rPr lang="nl-NL" dirty="0"/>
              <a:t>niet rusten want je weet niet of het zaad de ene of de andere, of elke keer ontkiemen zal.</a:t>
            </a:r>
          </a:p>
        </p:txBody>
      </p:sp>
    </p:spTree>
    <p:extLst>
      <p:ext uri="{BB962C8B-B14F-4D97-AF65-F5344CB8AC3E}">
        <p14:creationId xmlns:p14="http://schemas.microsoft.com/office/powerpoint/2010/main" val="352951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67" y="217260"/>
            <a:ext cx="10402290" cy="657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29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Gods </a:t>
            </a:r>
            <a:r>
              <a:rPr lang="nl-NL" dirty="0"/>
              <a:t>werk en ons </a:t>
            </a:r>
            <a:r>
              <a:rPr lang="nl-NL" dirty="0" smtClean="0"/>
              <a:t>werk (Prediker 11: 1-6)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1</a:t>
            </a:r>
            <a:r>
              <a:rPr lang="nl-NL" dirty="0"/>
              <a:t>. Gods werk garandeert het nut van ons werk (</a:t>
            </a:r>
            <a:r>
              <a:rPr lang="nl-NL" dirty="0" err="1"/>
              <a:t>vs</a:t>
            </a:r>
            <a:r>
              <a:rPr lang="nl-NL" dirty="0"/>
              <a:t> 1)</a:t>
            </a:r>
          </a:p>
          <a:p>
            <a:pPr marL="0" indent="0">
              <a:buNone/>
            </a:pPr>
            <a:r>
              <a:rPr lang="nl-NL" dirty="0"/>
              <a:t>2. Gods werk maakt risicospreiding niet overbodig ( vv 2-3)</a:t>
            </a:r>
          </a:p>
          <a:p>
            <a:pPr marL="0" indent="0">
              <a:buNone/>
            </a:pPr>
            <a:r>
              <a:rPr lang="nl-NL" dirty="0"/>
              <a:t>3. Gods werk maakt ons niet passief maar actief (vv 4-6)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000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Maar toen nam ik alles wat ik ondernomen had  nog eens in ogenschouw, alles wat mijn moeizaam gezwoeg opgeleverd had, 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en </a:t>
            </a:r>
            <a:r>
              <a:rPr lang="nl-NL" dirty="0"/>
              <a:t>ik zag dat het allemaal maar lucht en najagen van wind was. Het had geen enkel nut onder de zon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113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/>
              <a:t>Werp je brood uit </a:t>
            </a:r>
            <a:r>
              <a:rPr lang="nl-NL" dirty="0" smtClean="0"/>
              <a:t>op </a:t>
            </a:r>
            <a:r>
              <a:rPr lang="nl-NL" dirty="0"/>
              <a:t>het water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want </a:t>
            </a:r>
            <a:r>
              <a:rPr lang="nl-NL" dirty="0"/>
              <a:t>je vindt het later weer terug</a:t>
            </a:r>
          </a:p>
        </p:txBody>
      </p:sp>
    </p:spTree>
    <p:extLst>
      <p:ext uri="{BB962C8B-B14F-4D97-AF65-F5344CB8AC3E}">
        <p14:creationId xmlns:p14="http://schemas.microsoft.com/office/powerpoint/2010/main" val="276951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/>
              <a:t>Zaai van de morgen tot de avond, laat je hand niet rusten, want je weet niet of het zaad de ene of de andere , of elke keer ontkiemen zal</a:t>
            </a:r>
          </a:p>
        </p:txBody>
      </p:sp>
    </p:spTree>
    <p:extLst>
      <p:ext uri="{BB962C8B-B14F-4D97-AF65-F5344CB8AC3E}">
        <p14:creationId xmlns:p14="http://schemas.microsoft.com/office/powerpoint/2010/main" val="241998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/>
              <a:t>Zaai van de morgen tot de avond, laat je hand niet rusten, want je weet niet of het zaad de ene of de andere , of elke keer ontkiemen zal</a:t>
            </a:r>
          </a:p>
        </p:txBody>
      </p:sp>
    </p:spTree>
    <p:extLst>
      <p:ext uri="{BB962C8B-B14F-4D97-AF65-F5344CB8AC3E}">
        <p14:creationId xmlns:p14="http://schemas.microsoft.com/office/powerpoint/2010/main" val="27577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03" y="1825625"/>
            <a:ext cx="11426231" cy="481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46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Wees </a:t>
            </a:r>
            <a:r>
              <a:rPr lang="nl-NL" dirty="0"/>
              <a:t>altijd overvloedig in het werk voor de Heer want weet dat je werk nooit tevergeefs is in de Heer</a:t>
            </a:r>
          </a:p>
        </p:txBody>
      </p:sp>
    </p:spTree>
    <p:extLst>
      <p:ext uri="{BB962C8B-B14F-4D97-AF65-F5344CB8AC3E}">
        <p14:creationId xmlns:p14="http://schemas.microsoft.com/office/powerpoint/2010/main" val="101357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Gods </a:t>
            </a:r>
            <a:r>
              <a:rPr lang="nl-NL" dirty="0"/>
              <a:t>werk en ons </a:t>
            </a:r>
            <a:r>
              <a:rPr lang="nl-NL" dirty="0" smtClean="0"/>
              <a:t>werk (Prediker 11: 1-6)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1</a:t>
            </a:r>
            <a:r>
              <a:rPr lang="nl-NL" dirty="0"/>
              <a:t>. Gods werk garandeert het nut van ons werk (</a:t>
            </a:r>
            <a:r>
              <a:rPr lang="nl-NL" dirty="0" err="1"/>
              <a:t>vs</a:t>
            </a:r>
            <a:r>
              <a:rPr lang="nl-NL" dirty="0"/>
              <a:t> 1)</a:t>
            </a:r>
          </a:p>
          <a:p>
            <a:pPr marL="0" indent="0">
              <a:buNone/>
            </a:pPr>
            <a:r>
              <a:rPr lang="nl-NL" dirty="0"/>
              <a:t>2. Gods werk maakt risicospreiding niet overbodig ( vv 2-3)</a:t>
            </a:r>
          </a:p>
          <a:p>
            <a:pPr marL="0" indent="0">
              <a:buNone/>
            </a:pPr>
            <a:r>
              <a:rPr lang="nl-NL" dirty="0"/>
              <a:t>3. Gods werk maakt ons niet passief maar actief (vv 4-6)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289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and 2 1-2 2020-1.pptx [Alleen-lezen]" id="{D45977FD-DC42-4165-B282-FDA2C846473B}" vid="{B9FFC10B-DE88-4559-9201-BB7944EF79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</TotalTime>
  <Words>345</Words>
  <Application>Microsoft Office PowerPoint</Application>
  <PresentationFormat>Aangepast</PresentationFormat>
  <Paragraphs>37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Stream</vt:lpstr>
      <vt:lpstr>PowerPoint-presentatie</vt:lpstr>
      <vt:lpstr> Gods werk en ons werk (Prediker 11: 1-6)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Gods werk en ons werk (Prediker 11: 1-6) </vt:lpstr>
      <vt:lpstr>PowerPoint-presentatie</vt:lpstr>
      <vt:lpstr> Gods werk en ons werk (Prediker 11: 1-6) 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TEST123</dc:title>
  <dc:creator>henry.van.de.steeg@politie.nl</dc:creator>
  <cp:lastModifiedBy>j. Holtland</cp:lastModifiedBy>
  <cp:revision>49</cp:revision>
  <dcterms:created xsi:type="dcterms:W3CDTF">2020-04-19T12:07:22Z</dcterms:created>
  <dcterms:modified xsi:type="dcterms:W3CDTF">2023-03-07T22:18:04Z</dcterms:modified>
</cp:coreProperties>
</file>