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"/>
          <a:stretch/>
        </p:blipFill>
        <p:spPr bwMode="auto">
          <a:xfrm>
            <a:off x="404924" y="239938"/>
            <a:ext cx="8518639" cy="608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4" y="312736"/>
            <a:ext cx="8896342" cy="616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5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2" y="200931"/>
            <a:ext cx="9731585" cy="646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4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599" y="225424"/>
            <a:ext cx="11737729" cy="642030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‘Maar omdat God zo barmhartig is , omdat de liefde  die Hij voor ons heeft opgevat zo groot is, heeft Hij ons die dood waren door onze zonden, samen met Christus levend gemaakt. 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u="sng" dirty="0" smtClean="0"/>
              <a:t>Ook </a:t>
            </a:r>
            <a:r>
              <a:rPr lang="nl-NL" u="sng" dirty="0"/>
              <a:t>u bent nu door zijn genade gered</a:t>
            </a:r>
            <a:r>
              <a:rPr lang="nl-NL" dirty="0"/>
              <a:t>. 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Hij </a:t>
            </a:r>
            <a:r>
              <a:rPr lang="nl-NL" dirty="0"/>
              <a:t>heeft ons samen met </a:t>
            </a:r>
            <a:r>
              <a:rPr lang="nl-NL" dirty="0" smtClean="0"/>
              <a:t>Hem  </a:t>
            </a:r>
            <a:r>
              <a:rPr lang="nl-NL" dirty="0"/>
              <a:t>uit de dood opgewekt en ons een plaats gegeven in de hemelsferen, in Christus.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Zo </a:t>
            </a:r>
            <a:r>
              <a:rPr lang="nl-NL" dirty="0"/>
              <a:t>zal Hij in de eeuwen die komen laten zien hoe overweldigend rijk zijn genade is, hoe goed Hij voor ons is door Jezus Christus’</a:t>
            </a:r>
          </a:p>
        </p:txBody>
      </p:sp>
    </p:spTree>
    <p:extLst>
      <p:ext uri="{BB962C8B-B14F-4D97-AF65-F5344CB8AC3E}">
        <p14:creationId xmlns:p14="http://schemas.microsoft.com/office/powerpoint/2010/main" val="2811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Jullie waren dood door de misstappen en zonden waarmee jullie de weg gingen van de god van deze wereld, de heerser  over de machten in de lucht; wij lieten ons allemaal beheersen door wereldse begeerten</a:t>
            </a:r>
          </a:p>
        </p:txBody>
      </p:sp>
    </p:spTree>
    <p:extLst>
      <p:ext uri="{BB962C8B-B14F-4D97-AF65-F5344CB8AC3E}">
        <p14:creationId xmlns:p14="http://schemas.microsoft.com/office/powerpoint/2010/main" val="34828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 dat niet uit u zelf, het geloof is een geschenk van God</a:t>
            </a:r>
          </a:p>
        </p:txBody>
      </p:sp>
    </p:spTree>
    <p:extLst>
      <p:ext uri="{BB962C8B-B14F-4D97-AF65-F5344CB8AC3E}">
        <p14:creationId xmlns:p14="http://schemas.microsoft.com/office/powerpoint/2010/main" val="25812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Hij </a:t>
            </a:r>
            <a:r>
              <a:rPr lang="nl-NL" dirty="0"/>
              <a:t>heeft ons gemaakt tot wat wij nu zijn. In Christus Jezus geschapen om de weg te gaan van de goede daden  die God heeft voorbereid</a:t>
            </a:r>
          </a:p>
        </p:txBody>
      </p:sp>
    </p:spTree>
    <p:extLst>
      <p:ext uri="{BB962C8B-B14F-4D97-AF65-F5344CB8AC3E}">
        <p14:creationId xmlns:p14="http://schemas.microsoft.com/office/powerpoint/2010/main" val="3397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85" y="535667"/>
            <a:ext cx="11737729" cy="48125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Mijn enige troost in leven en sterven is het eigendom te zijn van mijn trouwe </a:t>
            </a:r>
            <a:r>
              <a:rPr lang="nl-NL" dirty="0" smtClean="0"/>
              <a:t>Heiland </a:t>
            </a:r>
            <a:r>
              <a:rPr lang="nl-NL" dirty="0"/>
              <a:t>Jezus Christus.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Hij </a:t>
            </a:r>
            <a:r>
              <a:rPr lang="nl-NL" dirty="0"/>
              <a:t>heeft met zijn kostbaar bloed voor al mijn zonden volkomen betaald en mij uit alle heerschappij van de duivel verlost.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Hij </a:t>
            </a:r>
            <a:r>
              <a:rPr lang="nl-NL" dirty="0"/>
              <a:t>bewaart mij nu zo dat zonder de wil van mij hemels Vader geen haar van mij  hoofd kan vallen, ja dat alles moet dienen tot mijn  heil.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Hij </a:t>
            </a:r>
            <a:r>
              <a:rPr lang="nl-NL" dirty="0"/>
              <a:t>geeft mij nu door de Heilige Geest </a:t>
            </a:r>
            <a:r>
              <a:rPr lang="nl-NL" u="sng" dirty="0"/>
              <a:t>zekerheid van het eeuwige leven </a:t>
            </a:r>
            <a:r>
              <a:rPr lang="nl-NL" u="sng" dirty="0" smtClean="0"/>
              <a:t>en  </a:t>
            </a:r>
            <a:r>
              <a:rPr lang="nl-NL" u="sng" dirty="0"/>
              <a:t>maakt mij nu door de Heilige Geest van harte bereid om voortaan voor Hem te leven</a:t>
            </a:r>
          </a:p>
        </p:txBody>
      </p:sp>
    </p:spTree>
    <p:extLst>
      <p:ext uri="{BB962C8B-B14F-4D97-AF65-F5344CB8AC3E}">
        <p14:creationId xmlns:p14="http://schemas.microsoft.com/office/powerpoint/2010/main" val="19480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107</Words>
  <Application>Microsoft Office PowerPoint</Application>
  <PresentationFormat>Aangepast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49</cp:revision>
  <dcterms:created xsi:type="dcterms:W3CDTF">2020-04-19T12:07:22Z</dcterms:created>
  <dcterms:modified xsi:type="dcterms:W3CDTF">2023-03-18T13:42:56Z</dcterms:modified>
</cp:coreProperties>
</file>