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73" r:id="rId7"/>
    <p:sldId id="259" r:id="rId8"/>
    <p:sldId id="260" r:id="rId9"/>
    <p:sldId id="269" r:id="rId10"/>
    <p:sldId id="270" r:id="rId11"/>
    <p:sldId id="262" r:id="rId12"/>
    <p:sldId id="271" r:id="rId13"/>
    <p:sldId id="264" r:id="rId14"/>
    <p:sldId id="272" r:id="rId15"/>
    <p:sldId id="265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1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79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39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35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79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1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29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48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30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730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0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109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18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31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745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8877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545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6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00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324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61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99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635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5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492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28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06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117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71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97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82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50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E0FE-B24F-412A-88C3-0C8AB21F8E19}" type="datetimeFigureOut">
              <a:rPr lang="nl-NL" smtClean="0"/>
              <a:t>26-3-2023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364A-C133-4B2A-BD42-20F565CC1F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11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E0FE-B24F-412A-88C3-0C8AB21F8E19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/>
              <a:t>26-3-2023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6364A-C133-4B2A-BD42-20F565CC1F7C}" type="slidenum">
              <a:rPr lang="nl-NL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1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gelijkenis+vabn+de+talenten&amp;source=images&amp;cd=&amp;cad=rja&amp;docid=IuI4r2SsZz0Y3M&amp;tbnid=0Eu9xgdc7xeExM:&amp;ved=0CAUQjRw&amp;url=http://publieke-kunst.keunstwurk.nl/node/1095&amp;ei=To17UebJFoah0QXJuoCACQ&amp;bvm=bv.45645796,d.d2k&amp;psig=AFQjCNHBZvFYhFJWvtuKCqfTG4OL11CM4g&amp;ust=136713799483858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nl/url?sa=i&amp;rct=j&amp;q=x&amp;source=images&amp;cd=&amp;cad=rja&amp;docid=Guas8Hgg8Tw-CM&amp;tbnid=4qqjaxx2vfXhQM:&amp;ved=0CAUQjRw&amp;url=http://www.clker.com/clipart-back-x.html&amp;ei=iqx7UcOqH6bs0gWIh4HYAQ&amp;psig=AFQjCNE4wudtZMvSVGmrcD59ZtSS2d248A&amp;ust=1367145975045848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vijf+broden+en+twee+vissen&amp;source=images&amp;cd=&amp;cad=rja&amp;docid=qJyRgusJUzuALM&amp;tbnid=35nOEWTO3kuqDM:&amp;ved=0CAUQjRw&amp;url=http://nogsteedsonderweg.blogspot.com/2010/04/vijf-broden-en-twee-vissen.html&amp;ei=Bql7UcGEN4mm0wXE2YHYBw&amp;psig=AFQjCNGO31ijaJNj_ZX5mx1kf93L8z5PEA&amp;ust=136714508645822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smileys&amp;source=images&amp;cd=&amp;cad=rja&amp;docid=BlsNiISjrsoguM&amp;tbnid=BqoKe6gz24p-aM:&amp;ved=0CAUQjRw&amp;url=http://todaytechinfo.com/2013/03/26/important-and-new-facebook-smiley-for-fb-chat/&amp;ei=uZV7UZyeGumb0wWRv4HQCA&amp;bvm=bv.45645796,d.d2k&amp;psig=AFQjCNEZ-sES_ks4_IYq7MfDnj-QN4jcZQ&amp;ust=136714009135305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nl/url?sa=i&amp;rct=j&amp;q=zeven&amp;source=images&amp;cd=&amp;cad=rja&amp;docid=Y9e3imoGHZOiyM&amp;tbnid=jWidQWRW5i6TUM:&amp;ved=0CAUQjRw&amp;url=http://www.bloggen.be/tafelspringer/archief.php?ID=268495&amp;ei=I6d7Ud2xJemX0QXlyIDYBA&amp;psig=AFQjCNGBm1xCOmpv1spsVu8OFqbn7uyytg&amp;ust=136714455046957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nl/url?sa=i&amp;rct=j&amp;q=navolging&amp;source=images&amp;cd=&amp;cad=rja&amp;docid=vj0kTc6Ptyni1M&amp;tbnid=5acpSL8Ylu3kGM:&amp;ved=0CAUQjRw&amp;url=http://christenleven.blogspot.com/2011/02/navolging-is-gebonden-aan-de-middelaar.html&amp;ei=Qqp7Ua2bC8TI0QXzxYDoCQ&amp;psig=AFQjCNFh_EUNS58YLpZxfgOfBwG-QJzptA&amp;ust=136714536422048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pic>
        <p:nvPicPr>
          <p:cNvPr id="1026" name="Picture 2" descr="http://publieke-kunst.keunstwurk.nl/sites/default/files/imagecache/maxwidth/images/publieke-kunst/de%20gelijkenis%20van%20de%20talenten,%20broeksterwoud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4572000" cy="416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611560" y="692696"/>
            <a:ext cx="6218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Gelijkenis van de talenten</a:t>
            </a:r>
          </a:p>
        </p:txBody>
      </p:sp>
    </p:spTree>
    <p:extLst>
      <p:ext uri="{BB962C8B-B14F-4D97-AF65-F5344CB8AC3E}">
        <p14:creationId xmlns:p14="http://schemas.microsoft.com/office/powerpoint/2010/main" val="399910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69348" y="1268760"/>
            <a:ext cx="79880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talent,</a:t>
            </a:r>
          </a:p>
          <a:p>
            <a:r>
              <a:rPr lang="nl-NL" sz="3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meer of minder groot,</a:t>
            </a:r>
          </a:p>
          <a:p>
            <a:r>
              <a:rPr lang="nl-NL" sz="3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op weg naar de laatste dag.</a:t>
            </a:r>
          </a:p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 Op die manier gaan we Jezus</a:t>
            </a:r>
          </a:p>
          <a:p>
            <a:pPr lvl="1"/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navolgen,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(5) om ons talent te verdubbelen.</a:t>
            </a:r>
          </a:p>
        </p:txBody>
      </p:sp>
    </p:spTree>
    <p:extLst>
      <p:ext uri="{BB962C8B-B14F-4D97-AF65-F5344CB8AC3E}">
        <p14:creationId xmlns:p14="http://schemas.microsoft.com/office/powerpoint/2010/main" val="27040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223166" y="3645024"/>
            <a:ext cx="66976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(delen = vermenigvuldigen)</a:t>
            </a:r>
          </a:p>
        </p:txBody>
      </p:sp>
      <p:pic>
        <p:nvPicPr>
          <p:cNvPr id="6146" name="Picture 2" descr="http://www.clker.com/cliparts/W/E/4/8/m/J/back-x-hi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01840"/>
            <a:ext cx="123280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143473" y="1268760"/>
            <a:ext cx="23615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 =</a:t>
            </a:r>
          </a:p>
        </p:txBody>
      </p:sp>
    </p:spTree>
    <p:extLst>
      <p:ext uri="{BB962C8B-B14F-4D97-AF65-F5344CB8AC3E}">
        <p14:creationId xmlns:p14="http://schemas.microsoft.com/office/powerpoint/2010/main" val="2247981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69348" y="1268760"/>
            <a:ext cx="79880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meer of minder groot,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op weg naar de laatste dag.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 Op die manier gaan we Jezus</a:t>
            </a:r>
          </a:p>
          <a:p>
            <a:pPr lvl="1"/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navolgen,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(5) om ons talent te verdubbelen.</a:t>
            </a:r>
          </a:p>
        </p:txBody>
      </p:sp>
    </p:spTree>
    <p:extLst>
      <p:ext uri="{BB962C8B-B14F-4D97-AF65-F5344CB8AC3E}">
        <p14:creationId xmlns:p14="http://schemas.microsoft.com/office/powerpoint/2010/main" val="2280230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pic>
        <p:nvPicPr>
          <p:cNvPr id="5122" name="Picture 2" descr="http://3.bp.blogspot.com/_naxjYNAc3tA/S7jqJkbOqjI/AAAAAAAAAPQ/teeYA0Haj3Y/s320/broo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95" y="404664"/>
            <a:ext cx="806489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57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395536" y="1772816"/>
            <a:ext cx="6130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</a:t>
            </a:r>
          </a:p>
        </p:txBody>
      </p:sp>
      <p:pic>
        <p:nvPicPr>
          <p:cNvPr id="13316" name="Picture 4" descr="http://todaytechinfo.com/wp-content/uploads/2013/03/smiley-face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313816"/>
            <a:ext cx="2217093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200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02753" y="1196752"/>
            <a:ext cx="716670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Talenten van Gods koninkrijk:</a:t>
            </a:r>
          </a:p>
          <a:p>
            <a:endParaRPr lang="nl-NL" sz="3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36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alles wat wij meekrijgen</a:t>
            </a:r>
          </a:p>
          <a:p>
            <a:pPr algn="ctr"/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uit de overvloed </a:t>
            </a:r>
          </a:p>
          <a:p>
            <a:pPr algn="ctr"/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van Gods goedheid en genade</a:t>
            </a:r>
          </a:p>
          <a:p>
            <a:pPr algn="ctr"/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om te delen met anderen.</a:t>
            </a:r>
          </a:p>
        </p:txBody>
      </p:sp>
    </p:spTree>
    <p:extLst>
      <p:ext uri="{BB962C8B-B14F-4D97-AF65-F5344CB8AC3E}">
        <p14:creationId xmlns:p14="http://schemas.microsoft.com/office/powerpoint/2010/main" val="131973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11560" y="1882918"/>
            <a:ext cx="62744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meer of minder groot</a:t>
            </a:r>
          </a:p>
        </p:txBody>
      </p:sp>
    </p:spTree>
    <p:extLst>
      <p:ext uri="{BB962C8B-B14F-4D97-AF65-F5344CB8AC3E}">
        <p14:creationId xmlns:p14="http://schemas.microsoft.com/office/powerpoint/2010/main" val="100897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11560" y="692696"/>
            <a:ext cx="631935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Voorbeelden van talenten: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5				2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-verzoening		-genade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-vernieuwing	-geduld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-vrede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-vertrouwen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-volharding</a:t>
            </a:r>
          </a:p>
        </p:txBody>
      </p:sp>
    </p:spTree>
    <p:extLst>
      <p:ext uri="{BB962C8B-B14F-4D97-AF65-F5344CB8AC3E}">
        <p14:creationId xmlns:p14="http://schemas.microsoft.com/office/powerpoint/2010/main" val="210859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043608" y="4149052"/>
            <a:ext cx="73084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staat in de Bijbel voor: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volheid – totaliteit – overvloed</a:t>
            </a:r>
          </a:p>
        </p:txBody>
      </p:sp>
      <p:pic>
        <p:nvPicPr>
          <p:cNvPr id="10242" name="Picture 2" descr="http://blogimages.bloggen.be/tafelspringer/267083-1d46096cfa67c1a340d011cf77b30ee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20688"/>
            <a:ext cx="4591844" cy="3190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67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11560" y="1882918"/>
            <a:ext cx="74542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talent,</a:t>
            </a:r>
          </a:p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meer of minder groot,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op weg naar de laatste dag.</a:t>
            </a:r>
          </a:p>
        </p:txBody>
      </p:sp>
    </p:spTree>
    <p:extLst>
      <p:ext uri="{BB962C8B-B14F-4D97-AF65-F5344CB8AC3E}">
        <p14:creationId xmlns:p14="http://schemas.microsoft.com/office/powerpoint/2010/main" val="347283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69348" y="1268760"/>
            <a:ext cx="7781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Iedereen is een talent,</a:t>
            </a:r>
          </a:p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(2) meer of minder groot,</a:t>
            </a:r>
          </a:p>
          <a:p>
            <a:r>
              <a:rPr lang="nl-NL" sz="36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op weg naar de laatste dag.</a:t>
            </a:r>
          </a:p>
          <a:p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(4) Op die manier gaan we Jezus</a:t>
            </a:r>
          </a:p>
          <a:p>
            <a:pPr lvl="1"/>
            <a:r>
              <a:rPr lang="nl-NL" sz="3600" b="1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navolgen</a:t>
            </a:r>
          </a:p>
        </p:txBody>
      </p:sp>
    </p:spTree>
    <p:extLst>
      <p:ext uri="{BB962C8B-B14F-4D97-AF65-F5344CB8AC3E}">
        <p14:creationId xmlns:p14="http://schemas.microsoft.com/office/powerpoint/2010/main" val="166221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chte verbindingslijn 8"/>
          <p:cNvCxnSpPr/>
          <p:nvPr/>
        </p:nvCxnSpPr>
        <p:spPr>
          <a:xfrm>
            <a:off x="0" y="6093296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539552" y="6309320"/>
            <a:ext cx="2052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Preek Matteüs 25:29</a:t>
            </a:r>
          </a:p>
        </p:txBody>
      </p:sp>
      <p:pic>
        <p:nvPicPr>
          <p:cNvPr id="8194" name="Picture 2" descr="https://lh5.googleusercontent.com/-BvoAJq6T0Wg/TWkcmaRu5ZI/AAAAAAAAA58/0zaIBLEs26g/s1600/pathway%252520following%252520Jesu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15861"/>
            <a:ext cx="39624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3529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289</Words>
  <Application>Microsoft Office PowerPoint</Application>
  <PresentationFormat>Diavoorstelling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Kantoorthema</vt:lpstr>
      <vt:lpstr>1_Kantoorthema</vt:lpstr>
      <vt:lpstr>2_Kantoorthema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Bouwina van Bruggen</cp:lastModifiedBy>
  <cp:revision>10</cp:revision>
  <dcterms:created xsi:type="dcterms:W3CDTF">2013-04-27T08:24:26Z</dcterms:created>
  <dcterms:modified xsi:type="dcterms:W3CDTF">2023-03-26T09:26:12Z</dcterms:modified>
</cp:coreProperties>
</file>