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831" r:id="rId2"/>
    <p:sldId id="1837" r:id="rId3"/>
    <p:sldId id="1838" r:id="rId4"/>
    <p:sldId id="1839" r:id="rId5"/>
    <p:sldId id="1840" r:id="rId6"/>
    <p:sldId id="1841" r:id="rId7"/>
    <p:sldId id="1842" r:id="rId8"/>
    <p:sldId id="1843" r:id="rId9"/>
    <p:sldId id="1844" r:id="rId10"/>
    <p:sldId id="1833" r:id="rId11"/>
    <p:sldId id="1834" r:id="rId12"/>
    <p:sldId id="1845" r:id="rId13"/>
    <p:sldId id="1846" r:id="rId14"/>
    <p:sldId id="1847" r:id="rId15"/>
    <p:sldId id="1848" r:id="rId16"/>
    <p:sldId id="1849" r:id="rId17"/>
    <p:sldId id="1850" r:id="rId18"/>
    <p:sldId id="1851" r:id="rId19"/>
    <p:sldId id="1835" r:id="rId20"/>
    <p:sldId id="1852" r:id="rId21"/>
    <p:sldId id="1853" r:id="rId22"/>
    <p:sldId id="1854" r:id="rId23"/>
    <p:sldId id="1855" r:id="rId24"/>
    <p:sldId id="1856" r:id="rId25"/>
    <p:sldId id="1857" r:id="rId26"/>
    <p:sldId id="1858" r:id="rId27"/>
    <p:sldId id="1859" r:id="rId28"/>
    <p:sldId id="1836" r:id="rId29"/>
    <p:sldId id="1860" r:id="rId30"/>
    <p:sldId id="1861" r:id="rId31"/>
    <p:sldId id="1862" r:id="rId32"/>
    <p:sldId id="1863" r:id="rId33"/>
    <p:sldId id="1864" r:id="rId34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tjan van Harten" initials="GvH" lastIdx="1" clrIdx="0">
    <p:extLst>
      <p:ext uri="{19B8F6BF-5375-455C-9EA6-DF929625EA0E}">
        <p15:presenceInfo xmlns:p15="http://schemas.microsoft.com/office/powerpoint/2012/main" userId="Gertjan van Har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CCFF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86455" autoAdjust="0"/>
  </p:normalViewPr>
  <p:slideViewPr>
    <p:cSldViewPr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0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1C116BA-0796-42F4-8B35-B719EA182ECF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00F49E-1A53-4D07-AFD6-AD81317845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E3379-240E-4E50-A4BE-67EE575A2715}" type="datetimeFigureOut">
              <a:rPr lang="nl-NL" smtClean="0"/>
              <a:pPr/>
              <a:t>7-4-2023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3DB0-26C5-4767-9FDE-58DF6E0AD95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32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280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718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97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351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989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603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471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214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717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7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8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247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1900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852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291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321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382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277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753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0138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20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9457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372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8437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156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544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288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8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89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222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956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3DB0-26C5-4767-9FDE-58DF6E0AD95B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52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A507-9B65-4080-8F7C-D62026890978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567A-3DA4-48E0-95C2-A6808B4B0D9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F6D0-3D3F-4E0E-A9A6-605349C941DE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1E8F-3AA3-49E7-92AE-7E998E411F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D667-1B30-47E4-A938-BE9528EED906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F4C4-9DCE-448E-90DF-2A0F8945FF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4544-BC14-41F5-A4DD-614F7E54EF9A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D7E8-DA32-4E87-9C5E-4058140BD3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0E93-F269-49E5-A35E-5247A369C2F1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C064-2467-40AC-8CD6-20A8A9298A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DF4C-6A29-446A-8543-506510C80B85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BD7A-6B38-4C49-A9D3-103A0E8DAE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2FF1-26EA-48A9-BCE1-E81CDD6C0B67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B57D-C993-4726-995B-A50DFD6551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8555-AA4D-4CB2-B626-5FE03FC30793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842F-C713-4755-9310-FC4A90134C0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71A0-F357-46FE-B264-F15A9C0BD26E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9B91-8A3C-48A2-B260-E5A3C35D27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5560-A483-49A2-BCDF-2F750590E043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459E-C29D-4A4B-B166-D5C8A82B90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81D8-6250-4C7E-A35E-35F59510DD86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A261-3F64-4FFC-AD76-E0086FD068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703D1D-B8FD-4741-B1FC-10E68D2EDE19}" type="datetimeFigureOut">
              <a:rPr lang="nl-NL"/>
              <a:pPr>
                <a:defRPr/>
              </a:pPr>
              <a:t>7-4-2023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0B5E25-7548-4CC0-B008-37CA8FD076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9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DD0FF5B2-EE67-1866-E74C-A0FB80D30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dood is om te huilen</a:t>
            </a:r>
          </a:p>
          <a:p>
            <a:pPr eaLnBrk="1" hangingPunct="1"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808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1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dood is om te huilen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Jezus spreekt tot je hart</a:t>
            </a: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4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E73631-3993-AE9D-7C90-5220B3859A51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‘Waarom huil je?’ vroegen ze haar.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Ze zei: ‘Ze hebben mijn Heer weggehaald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ik weet niet waar ze Hem hebben neergelegd.’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20:13)</a:t>
            </a:r>
          </a:p>
        </p:txBody>
      </p:sp>
    </p:spTree>
    <p:extLst>
      <p:ext uri="{BB962C8B-B14F-4D97-AF65-F5344CB8AC3E}">
        <p14:creationId xmlns:p14="http://schemas.microsoft.com/office/powerpoint/2010/main" val="733786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E73631-3993-AE9D-7C90-5220B3859A51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toen zij dit gezegd had, </a:t>
            </a:r>
          </a:p>
          <a:p>
            <a:pPr algn="ctr" eaLnBrk="1" hangingPunct="1">
              <a:buNone/>
              <a:defRPr/>
            </a:pPr>
            <a:r>
              <a:rPr lang="nl-NL" sz="3200" i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keerde 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zij zich naar achteren en zag Jezus staan,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maar zij wist niet dat het Jezus was.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20:14, HSV)</a:t>
            </a:r>
          </a:p>
        </p:txBody>
      </p:sp>
    </p:spTree>
    <p:extLst>
      <p:ext uri="{BB962C8B-B14F-4D97-AF65-F5344CB8AC3E}">
        <p14:creationId xmlns:p14="http://schemas.microsoft.com/office/powerpoint/2010/main" val="1648577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E73631-3993-AE9D-7C90-5220B3859A51}"/>
              </a:ext>
            </a:extLst>
          </p:cNvPr>
          <p:cNvSpPr txBox="1"/>
          <p:nvPr/>
        </p:nvSpPr>
        <p:spPr>
          <a:xfrm>
            <a:off x="255458" y="4653136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‘Waarom huil je?’ vroeg Jezus.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‘Wie zoek je?’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20:15)</a:t>
            </a:r>
          </a:p>
        </p:txBody>
      </p:sp>
    </p:spTree>
    <p:extLst>
      <p:ext uri="{BB962C8B-B14F-4D97-AF65-F5344CB8AC3E}">
        <p14:creationId xmlns:p14="http://schemas.microsoft.com/office/powerpoint/2010/main" val="192966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E73631-3993-AE9D-7C90-5220B3859A51}"/>
              </a:ext>
            </a:extLst>
          </p:cNvPr>
          <p:cNvSpPr txBox="1"/>
          <p:nvPr/>
        </p:nvSpPr>
        <p:spPr>
          <a:xfrm>
            <a:off x="267450" y="3645024"/>
            <a:ext cx="11681084" cy="3046988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Maria dacht dat het de tuinman was en zei: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‘Als u Hem hebt weggehaald,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vertel me dan waar u Hem hebt neergelegd,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dan kan ik Hem meenemen.’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20:15b)</a:t>
            </a:r>
          </a:p>
        </p:txBody>
      </p:sp>
    </p:spTree>
    <p:extLst>
      <p:ext uri="{BB962C8B-B14F-4D97-AF65-F5344CB8AC3E}">
        <p14:creationId xmlns:p14="http://schemas.microsoft.com/office/powerpoint/2010/main" val="667367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E73631-3993-AE9D-7C90-5220B3859A51}"/>
              </a:ext>
            </a:extLst>
          </p:cNvPr>
          <p:cNvSpPr txBox="1"/>
          <p:nvPr/>
        </p:nvSpPr>
        <p:spPr>
          <a:xfrm>
            <a:off x="267450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Jezus zei tegen haar: ‘Maria!’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Ze draaide zich om en zei: ‘</a:t>
            </a:r>
            <a:r>
              <a:rPr lang="nl-NL" sz="32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Rabboeni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!’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(Dit Hebreeuwse woord betekent ‘meester’.)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20:16)</a:t>
            </a:r>
          </a:p>
        </p:txBody>
      </p:sp>
    </p:spTree>
    <p:extLst>
      <p:ext uri="{BB962C8B-B14F-4D97-AF65-F5344CB8AC3E}">
        <p14:creationId xmlns:p14="http://schemas.microsoft.com/office/powerpoint/2010/main" val="2380109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CE73631-3993-AE9D-7C90-5220B3859A51}"/>
              </a:ext>
            </a:extLst>
          </p:cNvPr>
          <p:cNvSpPr txBox="1"/>
          <p:nvPr/>
        </p:nvSpPr>
        <p:spPr>
          <a:xfrm>
            <a:off x="267450" y="4653136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schapen luisteren naar zijn stem,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hij roept zijn eigen schapen bij hun naam…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10:3)</a:t>
            </a:r>
          </a:p>
        </p:txBody>
      </p:sp>
    </p:spTree>
    <p:extLst>
      <p:ext uri="{BB962C8B-B14F-4D97-AF65-F5344CB8AC3E}">
        <p14:creationId xmlns:p14="http://schemas.microsoft.com/office/powerpoint/2010/main" val="67812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ia Magdalena (2018) - Netflix Brasil | Flixboss">
            <a:extLst>
              <a:ext uri="{FF2B5EF4-FFF2-40B4-BE49-F238E27FC236}">
                <a16:creationId xmlns:a16="http://schemas.microsoft.com/office/drawing/2014/main" id="{3A63D20C-72C5-ABE5-1D4E-2CEF8543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2" y="9328"/>
            <a:ext cx="12235828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dood is om te huilen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Jezus spreekt tot je hart</a:t>
            </a: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0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576FBC30-A5C9-453D-2326-F3B3E7C1A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dood is om te huilen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Jezus spreekt tot je hart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leidt je naar buiten</a:t>
            </a: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4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‘Ze hebben mijn Heer weggehaald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ik weet niet waar ze Hem hebben neergelegd.’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20:13)</a:t>
            </a:r>
          </a:p>
        </p:txBody>
      </p:sp>
    </p:spTree>
    <p:extLst>
      <p:ext uri="{BB962C8B-B14F-4D97-AF65-F5344CB8AC3E}">
        <p14:creationId xmlns:p14="http://schemas.microsoft.com/office/powerpoint/2010/main" val="1069632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576FBC30-A5C9-453D-2326-F3B3E7C1A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9661870-CBF8-AFE6-9F1B-7013AA5949C5}"/>
              </a:ext>
            </a:extLst>
          </p:cNvPr>
          <p:cNvSpPr txBox="1"/>
          <p:nvPr/>
        </p:nvSpPr>
        <p:spPr>
          <a:xfrm>
            <a:off x="255458" y="4221088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schapen luisteren naar zijn stem,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hij roept zijn eigen schapen bij hun naam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leidt ze naar buiten.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10:3)</a:t>
            </a:r>
          </a:p>
        </p:txBody>
      </p:sp>
    </p:spTree>
    <p:extLst>
      <p:ext uri="{BB962C8B-B14F-4D97-AF65-F5344CB8AC3E}">
        <p14:creationId xmlns:p14="http://schemas.microsoft.com/office/powerpoint/2010/main" val="1350739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20F0F0D3-59E0-55B7-360C-35904D537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Een dief komt alleen om te roven, te slachten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te vernietigen,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maar Ik ben gekomen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om hun het leven te geven in al zijn volheid.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10:10)</a:t>
            </a:r>
          </a:p>
        </p:txBody>
      </p:sp>
    </p:spTree>
    <p:extLst>
      <p:ext uri="{BB962C8B-B14F-4D97-AF65-F5344CB8AC3E}">
        <p14:creationId xmlns:p14="http://schemas.microsoft.com/office/powerpoint/2010/main" val="2222767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20F0F0D3-59E0-55B7-360C-35904D537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71458" y="3645024"/>
            <a:ext cx="11681084" cy="3046988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Toen Hij vroeg op de eerste dag van de week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uit de dood was opgestaan,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verscheen Hij eerst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aan Maria uit </a:t>
            </a:r>
            <a:r>
              <a:rPr lang="nl-NL" sz="3200" i="1" dirty="0" err="1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Magdala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bij wie hij zeven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demonen had uitgedreven.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(Marcus 16:9)</a:t>
            </a:r>
          </a:p>
        </p:txBody>
      </p:sp>
    </p:spTree>
    <p:extLst>
      <p:ext uri="{BB962C8B-B14F-4D97-AF65-F5344CB8AC3E}">
        <p14:creationId xmlns:p14="http://schemas.microsoft.com/office/powerpoint/2010/main" val="399484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20F0F0D3-59E0-55B7-360C-35904D537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wanneer hij zijn eigen schapen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naar buiten gedreven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heeft, gaat hij voor hen uit, en de schapen volgen hem, omdat zij zijn stem kennen.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20:4)</a:t>
            </a:r>
          </a:p>
        </p:txBody>
      </p:sp>
    </p:spTree>
    <p:extLst>
      <p:ext uri="{BB962C8B-B14F-4D97-AF65-F5344CB8AC3E}">
        <p14:creationId xmlns:p14="http://schemas.microsoft.com/office/powerpoint/2010/main" val="903816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20F0F0D3-59E0-55B7-360C-35904D537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3140968"/>
            <a:ext cx="11681084" cy="3539430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‘Houd Me niet vast,’ zei Jezus.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‘Ik ben nog niet opgestegen naar de Vader.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Ga naar mijn broeders en zeg tegen hen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dat Ik opstijg naar mijn Vader, die ook jullie Vader is, naar mijn God, die ook jullie God is.’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20:17)</a:t>
            </a:r>
          </a:p>
        </p:txBody>
      </p:sp>
    </p:spTree>
    <p:extLst>
      <p:ext uri="{BB962C8B-B14F-4D97-AF65-F5344CB8AC3E}">
        <p14:creationId xmlns:p14="http://schemas.microsoft.com/office/powerpoint/2010/main" val="876885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20F0F0D3-59E0-55B7-360C-35904D537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‘Vader,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het eeuwige leven, dat is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dat zij U kennen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de enige ware God,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Hem die U gezonden hebt, Jezus Christus.’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17:3)</a:t>
            </a:r>
          </a:p>
        </p:txBody>
      </p:sp>
    </p:spTree>
    <p:extLst>
      <p:ext uri="{BB962C8B-B14F-4D97-AF65-F5344CB8AC3E}">
        <p14:creationId xmlns:p14="http://schemas.microsoft.com/office/powerpoint/2010/main" val="2516915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20F0F0D3-59E0-55B7-360C-35904D537F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Gezegend zij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God en Vader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van onze Heer Jezus Christus, die ons in de hemelsferen, in Christus,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talrijke geestelijke zegeningen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heeft gezegend.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(Efeziërs 1:3)</a:t>
            </a:r>
          </a:p>
        </p:txBody>
      </p:sp>
    </p:spTree>
    <p:extLst>
      <p:ext uri="{BB962C8B-B14F-4D97-AF65-F5344CB8AC3E}">
        <p14:creationId xmlns:p14="http://schemas.microsoft.com/office/powerpoint/2010/main" val="2363481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buitenshuis, water, persoon&#10;&#10;Automatisch gegenereerde beschrijving">
            <a:extLst>
              <a:ext uri="{FF2B5EF4-FFF2-40B4-BE49-F238E27FC236}">
                <a16:creationId xmlns:a16="http://schemas.microsoft.com/office/drawing/2014/main" id="{576FBC30-A5C9-453D-2326-F3B3E7C1A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dood is om te huilen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Jezus spreekt tot je hart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leidt je naar buiten</a:t>
            </a: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49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428F1F48-600E-9499-6491-5B0DED5AA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3153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dood is om te huilen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Jezus spreekt tot je hart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leidt je naar buiten</a:t>
            </a:r>
          </a:p>
          <a:p>
            <a:pPr eaLnBrk="1" hangingPunct="1">
              <a:buNone/>
              <a:defRPr/>
            </a:pPr>
            <a:r>
              <a:rPr lang="nl-NL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 leer je doen wat Hij zegt</a:t>
            </a: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4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428F1F48-600E-9499-6491-5B0DED5AA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3153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F979BA-090E-B85F-F2C9-2D99EB813A8E}"/>
              </a:ext>
            </a:extLst>
          </p:cNvPr>
          <p:cNvSpPr txBox="1"/>
          <p:nvPr/>
        </p:nvSpPr>
        <p:spPr>
          <a:xfrm>
            <a:off x="255458" y="4149080"/>
            <a:ext cx="11681084" cy="2554545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Moge uw hart verlicht worden, zodat u zult zien…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hoe overweldigend groot de krachtige werking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van Gods macht is voor ons die geloven.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(Efeziërs 1:18)</a:t>
            </a:r>
          </a:p>
        </p:txBody>
      </p:sp>
    </p:spTree>
    <p:extLst>
      <p:ext uri="{BB962C8B-B14F-4D97-AF65-F5344CB8AC3E}">
        <p14:creationId xmlns:p14="http://schemas.microsoft.com/office/powerpoint/2010/main" val="154153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…Maria uit </a:t>
            </a:r>
            <a:r>
              <a:rPr lang="nl-NL" sz="32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Magdala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bij wie Hij zeven demonen had uitgedreven.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(Marcus 16:9b)</a:t>
            </a:r>
          </a:p>
        </p:txBody>
      </p:sp>
    </p:spTree>
    <p:extLst>
      <p:ext uri="{BB962C8B-B14F-4D97-AF65-F5344CB8AC3E}">
        <p14:creationId xmlns:p14="http://schemas.microsoft.com/office/powerpoint/2010/main" val="12537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623392" y="908720"/>
            <a:ext cx="11918925" cy="144016"/>
          </a:xfrm>
        </p:spPr>
        <p:txBody>
          <a:bodyPr/>
          <a:lstStyle/>
          <a:p>
            <a:pPr eaLnBrk="1" hangingPunct="1"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2" descr="Afbeelding">
            <a:extLst>
              <a:ext uri="{FF2B5EF4-FFF2-40B4-BE49-F238E27FC236}">
                <a16:creationId xmlns:a16="http://schemas.microsoft.com/office/drawing/2014/main" id="{B259274C-1A19-2E6C-32A8-47918A3CD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564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428F1F48-600E-9499-6491-5B0DED5AA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3153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F979BA-090E-B85F-F2C9-2D99EB813A8E}"/>
              </a:ext>
            </a:extLst>
          </p:cNvPr>
          <p:cNvSpPr txBox="1"/>
          <p:nvPr/>
        </p:nvSpPr>
        <p:spPr>
          <a:xfrm>
            <a:off x="281034" y="3140968"/>
            <a:ext cx="11681084" cy="3539430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Maria uit </a:t>
            </a:r>
            <a:r>
              <a:rPr lang="nl-NL" sz="32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Magdala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ging het nieuws vertellen aan de mensen die Hem hadden vergezeld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die nu om Hem treurden en rouwden.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Toen ze hoorden dat Hij leefde en dat zij Hem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had gezien, geloofden ze het niet.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(Marcus 16:10-11)</a:t>
            </a:r>
          </a:p>
        </p:txBody>
      </p:sp>
    </p:spTree>
    <p:extLst>
      <p:ext uri="{BB962C8B-B14F-4D97-AF65-F5344CB8AC3E}">
        <p14:creationId xmlns:p14="http://schemas.microsoft.com/office/powerpoint/2010/main" val="39005561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428F1F48-600E-9499-6491-5B0DED5AA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3153" cy="6876000"/>
          </a:xfrm>
          <a:prstGeom prst="rect">
            <a:avLst/>
          </a:prstGeom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F979BA-090E-B85F-F2C9-2D99EB813A8E}"/>
              </a:ext>
            </a:extLst>
          </p:cNvPr>
          <p:cNvSpPr txBox="1"/>
          <p:nvPr/>
        </p:nvSpPr>
        <p:spPr>
          <a:xfrm>
            <a:off x="281034" y="3645024"/>
            <a:ext cx="11681084" cy="3046988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Hij verweet hun hun ongeloof en </a:t>
            </a:r>
            <a:r>
              <a:rPr lang="nl-NL" sz="3200" i="1" dirty="0" err="1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halstarrigheid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omdat ze geen geloof hadden geschonken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aan degenen die Hem hadden gezien nadat Hij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uit de dood was opgewekt.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(Marcus 16:14)</a:t>
            </a:r>
          </a:p>
        </p:txBody>
      </p:sp>
    </p:spTree>
    <p:extLst>
      <p:ext uri="{BB962C8B-B14F-4D97-AF65-F5344CB8AC3E}">
        <p14:creationId xmlns:p14="http://schemas.microsoft.com/office/powerpoint/2010/main" val="148614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Afbeelding 6" descr="Afbeelding met tekst, schaap, gras, berg&#10;&#10;Automatisch gegenereerde beschrijving">
            <a:extLst>
              <a:ext uri="{FF2B5EF4-FFF2-40B4-BE49-F238E27FC236}">
                <a16:creationId xmlns:a16="http://schemas.microsoft.com/office/drawing/2014/main" id="{19C5B6FE-0101-2847-A8EE-6D5B0427E8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54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7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…engelen, in kracht en macht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toch hun meerderen…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(2 Petrus 2:11)</a:t>
            </a:r>
          </a:p>
        </p:txBody>
      </p:sp>
    </p:spTree>
    <p:extLst>
      <p:ext uri="{BB962C8B-B14F-4D97-AF65-F5344CB8AC3E}">
        <p14:creationId xmlns:p14="http://schemas.microsoft.com/office/powerpoint/2010/main" val="107483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3140968"/>
            <a:ext cx="11681084" cy="3539430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twaalf vergezelden hem, en ook enkele vrouwen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die van boze geesten en ziekten genezen waren: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Maria uit </a:t>
            </a:r>
            <a:r>
              <a:rPr lang="nl-NL" sz="3200" i="1" dirty="0" err="1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Magdala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bij wie zeven demonen waren uitgedreven, Johanna… en Susanna… -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die uit hun eigen middelen voor hen zorgden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(Lucas 8:2-3)</a:t>
            </a:r>
          </a:p>
        </p:txBody>
      </p:sp>
    </p:spTree>
    <p:extLst>
      <p:ext uri="{BB962C8B-B14F-4D97-AF65-F5344CB8AC3E}">
        <p14:creationId xmlns:p14="http://schemas.microsoft.com/office/powerpoint/2010/main" val="107269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Een dief komt alleen om te roven, te slachten 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te vernietigen.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10:10a)</a:t>
            </a:r>
          </a:p>
        </p:txBody>
      </p:sp>
    </p:spTree>
    <p:extLst>
      <p:ext uri="{BB962C8B-B14F-4D97-AF65-F5344CB8AC3E}">
        <p14:creationId xmlns:p14="http://schemas.microsoft.com/office/powerpoint/2010/main" val="41733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Maar Maria stond huilend buiten bij het graf</a:t>
            </a: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terwijl zij huilde,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boog zij voorover in het graf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20:11, HSV)</a:t>
            </a:r>
          </a:p>
        </p:txBody>
      </p:sp>
    </p:spTree>
    <p:extLst>
      <p:ext uri="{BB962C8B-B14F-4D97-AF65-F5344CB8AC3E}">
        <p14:creationId xmlns:p14="http://schemas.microsoft.com/office/powerpoint/2010/main" val="289984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Op de eerste dag van de week gingen ze heel vroeg in de ochtend,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vlak na zonsopgang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naar het graf.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(Marcus 16:2)</a:t>
            </a:r>
          </a:p>
        </p:txBody>
      </p:sp>
    </p:spTree>
    <p:extLst>
      <p:ext uri="{BB962C8B-B14F-4D97-AF65-F5344CB8AC3E}">
        <p14:creationId xmlns:p14="http://schemas.microsoft.com/office/powerpoint/2010/main" val="138115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ía Magdalena, una discipula de Jesús - La Pluma de un Ángel">
            <a:extLst>
              <a:ext uri="{FF2B5EF4-FFF2-40B4-BE49-F238E27FC236}">
                <a16:creationId xmlns:a16="http://schemas.microsoft.com/office/drawing/2014/main" id="{6BEDC5A0-BE1C-B03F-7BD3-20103930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" y="18678"/>
            <a:ext cx="1220278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551384" y="476672"/>
            <a:ext cx="11918925" cy="144016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nl-NL" sz="4400" dirty="0">
                <a:solidFill>
                  <a:schemeClr val="bg1"/>
                </a:solidFill>
                <a:highlight>
                  <a:srgbClr val="8000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stem die jou tot leven roept</a:t>
            </a:r>
          </a:p>
          <a:p>
            <a:pPr eaLnBrk="1" hangingPunct="1">
              <a:buFont typeface="Arial" charset="0"/>
              <a:buNone/>
              <a:defRPr/>
            </a:pPr>
            <a:endParaRPr lang="nl-NL" sz="3600" dirty="0">
              <a:solidFill>
                <a:schemeClr val="bg1"/>
              </a:solidFill>
              <a:highlight>
                <a:srgbClr val="000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solidFill>
                <a:schemeClr val="bg1"/>
              </a:solidFill>
              <a:highlight>
                <a:srgbClr val="0080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r>
              <a:rPr lang="nl-NL" sz="3000" b="1" dirty="0">
                <a:highlight>
                  <a:srgbClr val="CC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None/>
              <a:defRPr/>
            </a:pPr>
            <a:endParaRPr lang="nl-NL" sz="3000" b="1" dirty="0">
              <a:highlight>
                <a:srgbClr val="CCFFFF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9F0939C-CDB0-B1D3-8EAC-4067F3DF5A1E}"/>
              </a:ext>
            </a:extLst>
          </p:cNvPr>
          <p:cNvSpPr txBox="1"/>
          <p:nvPr/>
        </p:nvSpPr>
        <p:spPr>
          <a:xfrm>
            <a:off x="255458" y="4581128"/>
            <a:ext cx="11681084" cy="2062103"/>
          </a:xfrm>
          <a:prstGeom prst="rect">
            <a:avLst/>
          </a:prstGeom>
          <a:solidFill>
            <a:srgbClr val="E4E4E4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Vroeg op de eerste dag van de week, </a:t>
            </a:r>
            <a:r>
              <a:rPr lang="nl-NL" sz="3200" i="1" dirty="0">
                <a:solidFill>
                  <a:schemeClr val="bg1"/>
                </a:solidFill>
                <a:highlight>
                  <a:srgbClr val="808000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toen het nog donker was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kwam Maria uit </a:t>
            </a:r>
            <a:r>
              <a:rPr lang="nl-NL" sz="32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Magdala</a:t>
            </a: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bij het graf.</a:t>
            </a:r>
          </a:p>
          <a:p>
            <a:pPr algn="ctr" eaLnBrk="1" hangingPunct="1">
              <a:buNone/>
              <a:defRPr/>
            </a:pPr>
            <a:endParaRPr lang="nl-NL" sz="3200" i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  <a:defRPr/>
            </a:pPr>
            <a:r>
              <a:rPr lang="nl-NL" sz="32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(Johannes 20:1)</a:t>
            </a:r>
          </a:p>
        </p:txBody>
      </p:sp>
    </p:spTree>
    <p:extLst>
      <p:ext uri="{BB962C8B-B14F-4D97-AF65-F5344CB8AC3E}">
        <p14:creationId xmlns:p14="http://schemas.microsoft.com/office/powerpoint/2010/main" val="365953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41082</TotalTime>
  <Words>1125</Words>
  <Application>Microsoft Office PowerPoint</Application>
  <PresentationFormat>Breedbeeld</PresentationFormat>
  <Paragraphs>630</Paragraphs>
  <Slides>33</Slides>
  <Notes>33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7" baseType="lpstr">
      <vt:lpstr>Arial</vt:lpstr>
      <vt:lpstr>Calibri</vt:lpstr>
      <vt:lpstr>Verdana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Studeerkamer</dc:creator>
  <cp:lastModifiedBy>Bouwina van Bruggen</cp:lastModifiedBy>
  <cp:revision>1235</cp:revision>
  <dcterms:created xsi:type="dcterms:W3CDTF">2008-12-17T08:19:49Z</dcterms:created>
  <dcterms:modified xsi:type="dcterms:W3CDTF">2023-04-07T12:55:14Z</dcterms:modified>
</cp:coreProperties>
</file>