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EEDA2AD-58CD-43DA-95C1-A2AFF121CBD5}" type="datetimeFigureOut">
              <a:rPr lang="nl-NL" smtClean="0"/>
              <a:t>19-4-2023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5D04F6E-E571-4942-88CA-35B18B5990AC}" type="slidenum">
              <a:rPr lang="nl-NL" smtClean="0"/>
              <a:t>‹nr.›</a:t>
            </a:fld>
            <a:endParaRPr lang="nl-NL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79553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DA2AD-58CD-43DA-95C1-A2AFF121CBD5}" type="datetimeFigureOut">
              <a:rPr lang="nl-NL" smtClean="0"/>
              <a:t>19-4-2023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4F6E-E571-4942-88CA-35B18B5990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6458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DA2AD-58CD-43DA-95C1-A2AFF121CBD5}" type="datetimeFigureOut">
              <a:rPr lang="nl-NL" smtClean="0"/>
              <a:t>19-4-2023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4F6E-E571-4942-88CA-35B18B5990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2369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DA2AD-58CD-43DA-95C1-A2AFF121CBD5}" type="datetimeFigureOut">
              <a:rPr lang="nl-NL" smtClean="0"/>
              <a:t>19-4-2023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4F6E-E571-4942-88CA-35B18B5990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4864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EEDA2AD-58CD-43DA-95C1-A2AFF121CBD5}" type="datetimeFigureOut">
              <a:rPr lang="nl-NL" smtClean="0"/>
              <a:t>19-4-2023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5D04F6E-E571-4942-88CA-35B18B5990AC}" type="slidenum">
              <a:rPr lang="nl-NL" smtClean="0"/>
              <a:t>‹nr.›</a:t>
            </a:fld>
            <a:endParaRPr lang="nl-NL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932998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DA2AD-58CD-43DA-95C1-A2AFF121CBD5}" type="datetimeFigureOut">
              <a:rPr lang="nl-NL" smtClean="0"/>
              <a:t>19-4-2023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4F6E-E571-4942-88CA-35B18B5990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47074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DA2AD-58CD-43DA-95C1-A2AFF121CBD5}" type="datetimeFigureOut">
              <a:rPr lang="nl-NL" smtClean="0"/>
              <a:t>19-4-2023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4F6E-E571-4942-88CA-35B18B5990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83010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DA2AD-58CD-43DA-95C1-A2AFF121CBD5}" type="datetimeFigureOut">
              <a:rPr lang="nl-NL" smtClean="0"/>
              <a:t>19-4-2023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4F6E-E571-4942-88CA-35B18B5990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0504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DA2AD-58CD-43DA-95C1-A2AFF121CBD5}" type="datetimeFigureOut">
              <a:rPr lang="nl-NL" smtClean="0"/>
              <a:t>19-4-2023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4F6E-E571-4942-88CA-35B18B5990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823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5EEDA2AD-58CD-43DA-95C1-A2AFF121CBD5}" type="datetimeFigureOut">
              <a:rPr lang="nl-NL" smtClean="0"/>
              <a:t>19-4-2023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5D04F6E-E571-4942-88CA-35B18B5990AC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900946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5EEDA2AD-58CD-43DA-95C1-A2AFF121CBD5}" type="datetimeFigureOut">
              <a:rPr lang="nl-NL" smtClean="0"/>
              <a:t>19-4-2023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5D04F6E-E571-4942-88CA-35B18B5990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92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EEDA2AD-58CD-43DA-95C1-A2AFF121CBD5}" type="datetimeFigureOut">
              <a:rPr lang="nl-NL" smtClean="0"/>
              <a:t>19-4-2023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5D04F6E-E571-4942-88CA-35B18B5990AC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29598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216559-38B2-7D33-5F55-8AD06BA29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opstanding: vijf aanwijzingen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85FB738-840A-5630-2468-F4A741571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endParaRPr lang="nl-NL" sz="24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NL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Niemand had verwacht dat Jezus nú al uit de dood zou opstaan. 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164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216559-38B2-7D33-5F55-8AD06BA29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opstanding: vijf aanwijzingen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85FB738-840A-5630-2468-F4A741571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endParaRPr lang="nl-NL" sz="24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NL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Niemand had verwacht dat Jezus nú al uit de dood zou opstaan. 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NL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leerlingen reageren vol verbazing en ongeloof als ze Jezus zien na zijn dood. 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74078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216559-38B2-7D33-5F55-8AD06BA29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opstanding: vijf aanwijzingen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85FB738-840A-5630-2468-F4A741571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endParaRPr lang="nl-NL" sz="24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NL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Niemand had verwacht dat Jezus nú al uit de dood zou opstaan. 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NL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leerlingen reageren vol verbazing en ongeloof als ze Jezus zien na zijn dood. 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NL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nl-NL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trekken de wijde wereld in om het goede nieuws bekend te maken (met gevaar voor eigen leven!). 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1780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216559-38B2-7D33-5F55-8AD06BA29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opstanding: vijf aanwijzingen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85FB738-840A-5630-2468-F4A741571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endParaRPr lang="nl-NL" sz="24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NL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Niemand had verwacht dat Jezus nú al uit de dood zou opstaan. 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NL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leerlingen reageren vol verbazing en ongeloof als ze Jezus zien na zijn dood. 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NL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nl-NL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trekken de wijde wereld in om het goede nieuws bekend te maken (met gevaar voor eigen leven!). 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NL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Het idee van een lichamelijke opstanding was ook in die tijd al absurd. 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7739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216559-38B2-7D33-5F55-8AD06BA29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opstanding: vijf aanwijzingen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85FB738-840A-5630-2468-F4A741571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endParaRPr lang="nl-NL" sz="24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NL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Niemand had verwacht dat Jezus nú al uit de dood zou opstaan. 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NL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leerlingen reageren vol verbazing en ongeloof als ze Jezus zien na zijn dood. 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NL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nl-NL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trekken de wijde wereld in om het goede nieuws bekend te maken (met gevaar voor eigen leven!). 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NL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Het idee van een lichamelijke opstanding was ook in die tijd al absurd. 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NL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Het historische bewijs van de start van het Christendom is overweldigend.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8180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216559-38B2-7D33-5F55-8AD06BA29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De opstanding: vijf aanwijzingen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85FB738-840A-5630-2468-F4A741571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endParaRPr lang="nl-NL" sz="24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NL" sz="31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Niemand had verwacht dat Jezus nú al uit de dood zou opstaan. </a:t>
            </a:r>
            <a:endParaRPr lang="nl-NL" sz="3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NL" sz="31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leerlingen reageren vol verbazing en ongeloof als ze Jezus zien na zijn dood. </a:t>
            </a:r>
            <a:endParaRPr lang="nl-NL" sz="3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NL" sz="31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nl-NL" sz="31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trekken de wijde wereld in om het goede nieuws bekend te maken (met gevaar voor eigen leven!). </a:t>
            </a:r>
            <a:endParaRPr lang="nl-NL" sz="3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NL" sz="31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Het idee van een lichamelijke opstanding was ook in die tijd al absurd. </a:t>
            </a:r>
            <a:endParaRPr lang="nl-NL" sz="3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NL" sz="31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Het historische bewijs van de start van het Christendom is overweldigend.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NL" sz="31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Het Paasevangelie gaat al eeuwen mee – tot op de dag van vandaag! </a:t>
            </a:r>
            <a:endParaRPr lang="nl-NL" sz="3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9951147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33</TotalTime>
  <Words>343</Words>
  <Application>Microsoft Office PowerPoint</Application>
  <PresentationFormat>Breedbeeld</PresentationFormat>
  <Paragraphs>33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3" baseType="lpstr">
      <vt:lpstr>Arial</vt:lpstr>
      <vt:lpstr>Calibri</vt:lpstr>
      <vt:lpstr>Gill Sans MT</vt:lpstr>
      <vt:lpstr>Impact</vt:lpstr>
      <vt:lpstr>Symbol</vt:lpstr>
      <vt:lpstr>Times New Roman</vt:lpstr>
      <vt:lpstr>Badge</vt:lpstr>
      <vt:lpstr>De opstanding: vijf aanwijzingen</vt:lpstr>
      <vt:lpstr>De opstanding: vijf aanwijzingen</vt:lpstr>
      <vt:lpstr>De opstanding: vijf aanwijzingen</vt:lpstr>
      <vt:lpstr>De opstanding: vijf aanwijzingen</vt:lpstr>
      <vt:lpstr>De opstanding: vijf aanwijzingen</vt:lpstr>
      <vt:lpstr>De opstanding: vijf aanwijzingen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Waarom vieren we feest vandaag?</dc:title>
  <dc:creator>Wouter van Veelen</dc:creator>
  <cp:lastModifiedBy>Bouwina van Bruggen</cp:lastModifiedBy>
  <cp:revision>3</cp:revision>
  <dcterms:created xsi:type="dcterms:W3CDTF">2023-04-04T18:07:55Z</dcterms:created>
  <dcterms:modified xsi:type="dcterms:W3CDTF">2023-04-19T09:09:00Z</dcterms:modified>
</cp:coreProperties>
</file>