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68" r:id="rId3"/>
    <p:sldId id="262" r:id="rId4"/>
    <p:sldId id="272" r:id="rId5"/>
    <p:sldId id="271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7A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851040-9146-4A6E-93B9-B3414346DD44}" v="5" dt="2023-05-04T08:53:04.0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AB863-B4D1-4668-AE5E-F6E118721DA6}" type="datetimeFigureOut">
              <a:rPr lang="nl-NL" smtClean="0"/>
              <a:t>4-5-2023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35A5-D0AA-48E2-A2F5-750EFADABF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7414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D235A5-D0AA-48E2-A2F5-750EFADABF1E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5110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Beeld in Beeld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D235A5-D0AA-48E2-A2F5-750EFADABF1E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8799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Beeld in Beeld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D235A5-D0AA-48E2-A2F5-750EFADABF1E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615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Beeld in Beeld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D235A5-D0AA-48E2-A2F5-750EFADABF1E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8044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Beeld in Beeld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D235A5-D0AA-48E2-A2F5-750EFADABF1E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2631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4BE1AB-1467-4AA3-A125-51EAC573D3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A1C347A-963B-49E2-9487-D79A520DD5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BF8C2F8-0852-4E81-9040-20F0D33D4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0DFE2-F45F-41DE-92F7-B26B1E9E30D4}" type="datetimeFigureOut">
              <a:rPr lang="nl-NL" smtClean="0"/>
              <a:t>4-5-2023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E903BC6-80BA-4656-97A6-AF3291702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3D0FB8F-5F21-46A0-9BAD-3EBB562B4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FAC7-CF82-4047-A931-D6088E065B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9468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101F41-D938-4716-A3FE-CE393EBE8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0E049C9-609B-42DC-BFDF-2598170ED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FCCA26B-C517-41EA-B9E8-3FD190DCE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0DFE2-F45F-41DE-92F7-B26B1E9E30D4}" type="datetimeFigureOut">
              <a:rPr lang="nl-NL" smtClean="0"/>
              <a:t>4-5-2023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B2BBD87-136F-494A-AB47-4D65ECA31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3A991BE-F064-4CB7-AF4D-75D1621E9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FAC7-CF82-4047-A931-D6088E065B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326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45EB8C1-0C9B-4D40-A7A3-97D1EBBA94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939287D-70B2-4A3C-A282-110D5DCFD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9ED1B89-DD25-457E-812B-D3A352E46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0DFE2-F45F-41DE-92F7-B26B1E9E30D4}" type="datetimeFigureOut">
              <a:rPr lang="nl-NL" smtClean="0"/>
              <a:t>4-5-2023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0945415-0594-4471-90A7-163E5BE97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70E930D-0026-4A97-A411-DC97379C6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FAC7-CF82-4047-A931-D6088E065B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76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E46661-AA40-4834-8991-EF977F21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B505C8D-70B1-4F59-A8DB-FFCA0063E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FF4F30D-AF43-46D6-8188-503AAA2A7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0DFE2-F45F-41DE-92F7-B26B1E9E30D4}" type="datetimeFigureOut">
              <a:rPr lang="nl-NL" smtClean="0"/>
              <a:t>4-5-2023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2D5030F-2D16-48FB-855C-F8E7107D6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FDE8DB7-793D-4453-AF44-F93E5797B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FAC7-CF82-4047-A931-D6088E065B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3862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038D4A-A0F8-4721-A5BA-E589EE809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9F83682-018F-42FB-AE46-2065051AD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7992EE0-1B3C-4737-A582-0C4958F81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0DFE2-F45F-41DE-92F7-B26B1E9E30D4}" type="datetimeFigureOut">
              <a:rPr lang="nl-NL" smtClean="0"/>
              <a:t>4-5-2023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7D1E6C4-D7ED-4C1D-B908-47384E5CF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B40EFB-8F9E-4601-A2C8-055A06824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FAC7-CF82-4047-A931-D6088E065B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8673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26AD44-AEA7-4177-871D-F7BA9A7DC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DA7407B-9062-4B92-9108-F601AF5024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8EC8283-9DE6-421E-A0BA-DD7452E5AC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236B3C7-55E0-4CB2-90DE-ACB56A94D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0DFE2-F45F-41DE-92F7-B26B1E9E30D4}" type="datetimeFigureOut">
              <a:rPr lang="nl-NL" smtClean="0"/>
              <a:t>4-5-2023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43BEAB8-27EC-42DA-A544-1E926354D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937B735-9B6F-4E2C-A9D0-0AFD0855F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FAC7-CF82-4047-A931-D6088E065B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1030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2C01C4-50A7-4CBE-BC5C-5EC20B5A6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9C95D30-6695-4452-8306-E508CAC3F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090974D-37C5-451A-905C-1BFAA0CEF5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DACDAA0-FAEB-4C69-9603-001D5DD906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5CD90A5-B1A7-47D0-B1B5-310C8C4E02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5AB1ED9-9DB4-49F7-B181-D4D480E03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0DFE2-F45F-41DE-92F7-B26B1E9E30D4}" type="datetimeFigureOut">
              <a:rPr lang="nl-NL" smtClean="0"/>
              <a:t>4-5-2023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24EC07B-397F-48E7-9B05-7E7A3886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00BCA50-55D0-4499-BC44-DB8141C67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FAC7-CF82-4047-A931-D6088E065B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5741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DA02F6-DFF8-4514-A419-94BEF1FEB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8F69EA7-BC22-4A38-A9A0-F8B2B72FD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0DFE2-F45F-41DE-92F7-B26B1E9E30D4}" type="datetimeFigureOut">
              <a:rPr lang="nl-NL" smtClean="0"/>
              <a:t>4-5-2023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76A08FE-F254-48C0-9E39-48886EA6A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DDE473B-63D4-4D09-9A26-E0CAC58E7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FAC7-CF82-4047-A931-D6088E065B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7501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0416D08-4046-4D8B-A539-0D399EEF0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0DFE2-F45F-41DE-92F7-B26B1E9E30D4}" type="datetimeFigureOut">
              <a:rPr lang="nl-NL" smtClean="0"/>
              <a:t>4-5-2023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54B4B80-5BF4-4846-81F9-17EDCDDCB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F8F1215-8269-4DE0-83A8-61861F9A3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FAC7-CF82-4047-A931-D6088E065B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0898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054111-5407-47CD-BAB7-FC2154D02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AC6D23-8ECA-4B20-B873-00775B129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6C8CF6E-6948-4410-A604-DC5C06F6C1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A39BB93-EAA9-4785-858F-F896E1A30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0DFE2-F45F-41DE-92F7-B26B1E9E30D4}" type="datetimeFigureOut">
              <a:rPr lang="nl-NL" smtClean="0"/>
              <a:t>4-5-2023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EB1D424-0AC2-4AAB-97AE-6C140D2BB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F7C9F75-25F5-4256-8DAF-2AA36DE8B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FAC7-CF82-4047-A931-D6088E065B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0576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9FF5DB-941E-40E4-B0BD-0D511FA28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E9EA046-AEF9-455B-8918-5474FA56C0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F65A5EB-E683-424C-A2D1-25E7F7022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01126E3-D3FD-4D3D-9971-2580851A1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0DFE2-F45F-41DE-92F7-B26B1E9E30D4}" type="datetimeFigureOut">
              <a:rPr lang="nl-NL" smtClean="0"/>
              <a:t>4-5-2023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845E9E2-338F-49C1-B488-2990EE609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7E0E0EF-97A0-4DB9-B39B-FE3812BB8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FAC7-CF82-4047-A931-D6088E065B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583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F74DC90-9683-4CBD-942C-B6603C9EA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DE4AF97-B206-4E26-8C23-585C48404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FACAA8F-6883-4ABA-9292-66D947110B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0DFE2-F45F-41DE-92F7-B26B1E9E30D4}" type="datetimeFigureOut">
              <a:rPr lang="nl-NL" smtClean="0"/>
              <a:t>4-5-2023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D4C2768-5056-44AF-A678-0451EC6B7F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B4339F3-AF69-458A-8997-92FCCFADA7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9FAC7-CF82-4047-A931-D6088E065B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825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C8853C49-FF58-41A8-A5C3-C16004B52031}"/>
              </a:ext>
            </a:extLst>
          </p:cNvPr>
          <p:cNvSpPr txBox="1"/>
          <p:nvPr/>
        </p:nvSpPr>
        <p:spPr>
          <a:xfrm>
            <a:off x="0" y="1928158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dirty="0">
                <a:solidFill>
                  <a:schemeClr val="bg1"/>
                </a:solidFill>
                <a:latin typeface="Arial" panose="020B0604020202020204" pitchFamily="34" charset="0"/>
                <a:ea typeface="STXingkai" panose="02010800040101010101" pitchFamily="2" charset="-122"/>
                <a:cs typeface="Arial" panose="020B0604020202020204" pitchFamily="34" charset="0"/>
              </a:rPr>
              <a:t>Thema: een eensgezinde gemeente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2F1EE063-446A-408F-9760-DB069834C955}"/>
              </a:ext>
            </a:extLst>
          </p:cNvPr>
          <p:cNvSpPr/>
          <p:nvPr/>
        </p:nvSpPr>
        <p:spPr>
          <a:xfrm>
            <a:off x="0" y="3810000"/>
            <a:ext cx="12192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600">
                <a:solidFill>
                  <a:schemeClr val="bg1"/>
                </a:solidFill>
                <a:latin typeface="Century Gothic" panose="020B0502020202020204" pitchFamily="34" charset="0"/>
              </a:rPr>
              <a:t>Handelingen </a:t>
            </a:r>
            <a:r>
              <a:rPr lang="nl-NL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2:43-47</a:t>
            </a:r>
          </a:p>
          <a:p>
            <a:pPr algn="ctr"/>
            <a:endParaRPr lang="nl-NL" sz="36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nl-NL" sz="28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518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3119E482-20AD-1165-8FBB-2CDF371599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12192000" cy="7055005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C89461E1-2524-546D-F2AD-ECF0A5BB7ECA}"/>
              </a:ext>
            </a:extLst>
          </p:cNvPr>
          <p:cNvSpPr txBox="1"/>
          <p:nvPr/>
        </p:nvSpPr>
        <p:spPr>
          <a:xfrm>
            <a:off x="3657600" y="5397190"/>
            <a:ext cx="4519961" cy="915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400" dirty="0">
                <a:latin typeface="Jokerman" panose="04090605060D06020702" pitchFamily="82" charset="0"/>
              </a:rPr>
              <a:t>polarisering</a:t>
            </a:r>
          </a:p>
        </p:txBody>
      </p:sp>
    </p:spTree>
    <p:extLst>
      <p:ext uri="{BB962C8B-B14F-4D97-AF65-F5344CB8AC3E}">
        <p14:creationId xmlns:p14="http://schemas.microsoft.com/office/powerpoint/2010/main" val="2996501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6777A0F7-E899-4F0A-BFF4-B25371D81FE2}"/>
              </a:ext>
            </a:extLst>
          </p:cNvPr>
          <p:cNvSpPr/>
          <p:nvPr/>
        </p:nvSpPr>
        <p:spPr>
          <a:xfrm>
            <a:off x="381000" y="457200"/>
            <a:ext cx="11272837" cy="6641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>
                <a:solidFill>
                  <a:schemeClr val="bg1"/>
                </a:solidFill>
                <a:latin typeface="Lato"/>
              </a:rPr>
              <a:t>Romeinen 12:6  Wees eensgezind; wees niet </a:t>
            </a:r>
          </a:p>
          <a:p>
            <a:r>
              <a:rPr lang="nl-NL" sz="3200" dirty="0">
                <a:solidFill>
                  <a:schemeClr val="bg1"/>
                </a:solidFill>
                <a:latin typeface="Lato"/>
              </a:rPr>
              <a:t>hoogmoedig, maar zet uzelf aan tot nederigheid.</a:t>
            </a:r>
          </a:p>
          <a:p>
            <a:r>
              <a:rPr lang="nl-NL" sz="3200" dirty="0">
                <a:solidFill>
                  <a:schemeClr val="bg1"/>
                </a:solidFill>
                <a:latin typeface="Lato"/>
              </a:rPr>
              <a:t>Ga niet af op uw eigen inzicht.</a:t>
            </a:r>
          </a:p>
          <a:p>
            <a:endParaRPr lang="nl-NL" sz="3200" dirty="0">
              <a:solidFill>
                <a:schemeClr val="bg1"/>
              </a:solidFill>
              <a:latin typeface="Lato"/>
            </a:endParaRPr>
          </a:p>
          <a:p>
            <a:r>
              <a:rPr lang="nl-NL" sz="3200" dirty="0">
                <a:solidFill>
                  <a:schemeClr val="bg1"/>
                </a:solidFill>
                <a:latin typeface="Lato"/>
              </a:rPr>
              <a:t>1 Korintiërs 1:10  Broeders en zusters, in de naam van onze Heer Jezus Christus roep ik u op om allen eensgezind te zijn: om scheuringen te vermijden en in uw denken en uw overtuiging volkomen één te zijn.</a:t>
            </a:r>
          </a:p>
          <a:p>
            <a:endParaRPr lang="nl-NL" sz="3200" dirty="0">
              <a:solidFill>
                <a:schemeClr val="bg1"/>
              </a:solidFill>
              <a:latin typeface="Lato"/>
            </a:endParaRPr>
          </a:p>
          <a:p>
            <a:r>
              <a:rPr lang="nl-NL" sz="3200" dirty="0">
                <a:solidFill>
                  <a:schemeClr val="bg1"/>
                </a:solidFill>
                <a:latin typeface="Lato"/>
              </a:rPr>
              <a:t>1 Petrus 3:8  Tot slot, wees allen eensgezind, leef met elkaar mee, heb elkaar lief als broeders en zusters, wees barmhartig en bereid de minste te zijn.</a:t>
            </a:r>
          </a:p>
          <a:p>
            <a:r>
              <a:rPr lang="nl-NL" sz="3200" i="1" dirty="0">
                <a:solidFill>
                  <a:srgbClr val="202020"/>
                </a:solidFill>
                <a:latin typeface="Lato"/>
              </a:rPr>
              <a:t>  </a:t>
            </a:r>
            <a:endParaRPr lang="nl-NL" sz="3200" i="1" dirty="0"/>
          </a:p>
        </p:txBody>
      </p:sp>
    </p:spTree>
    <p:extLst>
      <p:ext uri="{BB962C8B-B14F-4D97-AF65-F5344CB8AC3E}">
        <p14:creationId xmlns:p14="http://schemas.microsoft.com/office/powerpoint/2010/main" val="1369716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6777A0F7-E899-4F0A-BFF4-B25371D81FE2}"/>
              </a:ext>
            </a:extLst>
          </p:cNvPr>
          <p:cNvSpPr/>
          <p:nvPr/>
        </p:nvSpPr>
        <p:spPr>
          <a:xfrm>
            <a:off x="381000" y="457200"/>
            <a:ext cx="11272837" cy="6641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>
                <a:solidFill>
                  <a:schemeClr val="bg2">
                    <a:lumMod val="50000"/>
                  </a:schemeClr>
                </a:solidFill>
                <a:latin typeface="Lato"/>
              </a:rPr>
              <a:t>Romeinen 12:6  Wees eensgezind; wees niet </a:t>
            </a:r>
          </a:p>
          <a:p>
            <a:r>
              <a:rPr lang="nl-NL" sz="3200" dirty="0">
                <a:solidFill>
                  <a:schemeClr val="bg2">
                    <a:lumMod val="50000"/>
                  </a:schemeClr>
                </a:solidFill>
                <a:latin typeface="Lato"/>
              </a:rPr>
              <a:t>hoogmoedig, maar zet uzelf aan tot nederigheid.</a:t>
            </a:r>
          </a:p>
          <a:p>
            <a:r>
              <a:rPr lang="nl-NL" sz="3200" dirty="0">
                <a:solidFill>
                  <a:schemeClr val="bg2">
                    <a:lumMod val="50000"/>
                  </a:schemeClr>
                </a:solidFill>
                <a:latin typeface="Lato"/>
              </a:rPr>
              <a:t>Ga niet af op uw eigen inzicht.</a:t>
            </a:r>
          </a:p>
          <a:p>
            <a:endParaRPr lang="nl-NL" sz="3200" dirty="0">
              <a:solidFill>
                <a:schemeClr val="bg1"/>
              </a:solidFill>
              <a:latin typeface="Lato"/>
            </a:endParaRPr>
          </a:p>
          <a:p>
            <a:r>
              <a:rPr lang="nl-NL" sz="3200" dirty="0">
                <a:solidFill>
                  <a:schemeClr val="bg1"/>
                </a:solidFill>
                <a:latin typeface="Lato"/>
              </a:rPr>
              <a:t>1 Korintiërs 1:10  Broeders en zusters, in de naam van onze Heer Jezus Christus roep ik u op om allen eensgezind te zijn: om scheuringen te vermijden en in uw denken en uw overtuiging volkomen één te zijn.</a:t>
            </a:r>
          </a:p>
          <a:p>
            <a:endParaRPr lang="nl-NL" sz="3200" dirty="0">
              <a:solidFill>
                <a:schemeClr val="bg1"/>
              </a:solidFill>
              <a:latin typeface="Lato"/>
            </a:endParaRPr>
          </a:p>
          <a:p>
            <a:r>
              <a:rPr lang="nl-NL" sz="3200" dirty="0">
                <a:solidFill>
                  <a:schemeClr val="bg2">
                    <a:lumMod val="50000"/>
                  </a:schemeClr>
                </a:solidFill>
                <a:latin typeface="Lato"/>
              </a:rPr>
              <a:t>1 Petrus 3:8  Tot slot, wees allen eensgezind, leef met elkaar mee, heb elkaar lief als broeders en zusters, wees barmhartig en bereid de minste te zijn.</a:t>
            </a:r>
          </a:p>
          <a:p>
            <a:r>
              <a:rPr lang="nl-NL" sz="3200" i="1" dirty="0">
                <a:solidFill>
                  <a:srgbClr val="202020"/>
                </a:solidFill>
                <a:latin typeface="Lato"/>
              </a:rPr>
              <a:t>  </a:t>
            </a:r>
            <a:endParaRPr lang="nl-NL" sz="3200" i="1" dirty="0"/>
          </a:p>
        </p:txBody>
      </p:sp>
    </p:spTree>
    <p:extLst>
      <p:ext uri="{BB962C8B-B14F-4D97-AF65-F5344CB8AC3E}">
        <p14:creationId xmlns:p14="http://schemas.microsoft.com/office/powerpoint/2010/main" val="1252087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6777A0F7-E899-4F0A-BFF4-B25371D81FE2}"/>
              </a:ext>
            </a:extLst>
          </p:cNvPr>
          <p:cNvSpPr/>
          <p:nvPr/>
        </p:nvSpPr>
        <p:spPr>
          <a:xfrm>
            <a:off x="370114" y="587830"/>
            <a:ext cx="11283723" cy="5180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nl-NL" sz="3200" b="0" i="0" baseline="30000" dirty="0">
              <a:solidFill>
                <a:schemeClr val="bg1"/>
              </a:solidFill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l"/>
            <a:endParaRPr lang="nl-NL" sz="3200" baseline="300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l"/>
            <a:r>
              <a:rPr lang="nl-NL" sz="3200" b="0" i="0" baseline="3000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44</a:t>
            </a:r>
            <a:r>
              <a:rPr lang="nl-NL" sz="3200" b="0" i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Allen </a:t>
            </a:r>
            <a:r>
              <a:rPr lang="nl-NL" sz="3200" b="0" i="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die tot geloof gekomen waren, </a:t>
            </a:r>
            <a:r>
              <a:rPr lang="nl-NL" sz="3200" b="0" i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bleven </a:t>
            </a:r>
          </a:p>
          <a:p>
            <a:pPr algn="l"/>
            <a:r>
              <a:rPr lang="nl-NL" sz="3200" b="0" i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bijeen </a:t>
            </a:r>
            <a:r>
              <a:rPr lang="nl-NL" sz="3200" b="0" i="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en hadden alles gemeenschappelijk. </a:t>
            </a:r>
            <a:r>
              <a:rPr lang="nl-NL" sz="3200" b="0" i="0" baseline="30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45</a:t>
            </a:r>
            <a:r>
              <a:rPr lang="nl-NL" sz="3200" b="0" i="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Ze verkochten hun eigendommen en bezittingen en verdeelden de opbrengst onder degenen die iets nodig hadden. </a:t>
            </a:r>
            <a:r>
              <a:rPr lang="nl-NL" sz="3200" b="0" i="0" baseline="30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46</a:t>
            </a:r>
            <a:r>
              <a:rPr lang="nl-NL" sz="3200" b="0" i="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Elke dag kwamen ze trouw en eensgezind samen in de tempel, braken het brood bij elkaar thuis en gebruikten hun maaltijden in een geest van eenvoud en vol vreugde. </a:t>
            </a:r>
            <a:r>
              <a:rPr lang="nl-NL" sz="3200" b="0" i="0" baseline="30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47</a:t>
            </a:r>
            <a:r>
              <a:rPr lang="nl-NL" sz="3200" b="0" i="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Ze loofden God en stonden in de gunst bij het hele volk. De Heer breidde hun aantal dagelijks uit; steeds meer mensen werden gered.</a:t>
            </a:r>
            <a:r>
              <a:rPr lang="nl-NL" sz="3200" i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8845872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310</Words>
  <Application>Microsoft Office PowerPoint</Application>
  <PresentationFormat>Breedbeeld</PresentationFormat>
  <Paragraphs>32</Paragraphs>
  <Slides>5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Jokerman</vt:lpstr>
      <vt:lpstr>Lato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beamer@petrakerkharderwijk.nl</dc:creator>
  <cp:keywords>petrakerk;harderwijk</cp:keywords>
  <cp:lastModifiedBy>Bouwina van Bruggen</cp:lastModifiedBy>
  <cp:revision>23</cp:revision>
  <dcterms:created xsi:type="dcterms:W3CDTF">2019-10-27T18:05:19Z</dcterms:created>
  <dcterms:modified xsi:type="dcterms:W3CDTF">2023-05-04T09:29:02Z</dcterms:modified>
</cp:coreProperties>
</file>