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40" y="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962400" cy="342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179484" y="0"/>
            <a:ext cx="3962400" cy="3429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286000" y="514350"/>
            <a:ext cx="4572000" cy="2571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513910"/>
            <a:ext cx="3962400" cy="3429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286000" y="514350"/>
            <a:ext cx="4572000" cy="2571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1: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p1: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nl-NL">
                <a:solidFill>
                  <a:srgbClr val="000000"/>
                </a:solidFill>
              </a:rPr>
              <a:t>1</a:t>
            </a:fld>
            <a:endParaRPr>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4e63d000a2_0_6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2" name="Google Shape;182;g24e63d000a2_0_63: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g24e63d000a2_0_63: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nl-NL">
                <a:solidFill>
                  <a:srgbClr val="000000"/>
                </a:solidFill>
              </a:rPr>
              <a:t>10</a:t>
            </a:fld>
            <a:endParaRP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4b27b16e55_0_45:notes"/>
          <p:cNvSpPr>
            <a:spLocks noGrp="1" noRot="1" noChangeAspect="1"/>
          </p:cNvSpPr>
          <p:nvPr>
            <p:ph type="sldImg" idx="2"/>
          </p:nvPr>
        </p:nvSpPr>
        <p:spPr>
          <a:xfrm>
            <a:off x="2286000" y="514350"/>
            <a:ext cx="4572000" cy="2571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6" name="Google Shape;96;g24b27b16e55_0_45: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g24b27b16e55_0_45: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nl-NL">
                <a:solidFill>
                  <a:srgbClr val="000000"/>
                </a:solidFill>
              </a:rPr>
              <a:t>2</a:t>
            </a:fld>
            <a:endParaRP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4e63d000a2_0_11:notes"/>
          <p:cNvSpPr>
            <a:spLocks noGrp="1" noRot="1" noChangeAspect="1"/>
          </p:cNvSpPr>
          <p:nvPr>
            <p:ph type="sldImg" idx="2"/>
          </p:nvPr>
        </p:nvSpPr>
        <p:spPr>
          <a:xfrm>
            <a:off x="2286000" y="514350"/>
            <a:ext cx="4572000" cy="2571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6" name="Google Shape;106;g24e63d000a2_0_11: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7" name="Google Shape;107;g24e63d000a2_0_11: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nl-NL">
                <a:solidFill>
                  <a:srgbClr val="000000"/>
                </a:solidFill>
              </a:rPr>
              <a:t>3</a:t>
            </a:fld>
            <a:endParaRPr>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4e63d000a2_0_2:notes"/>
          <p:cNvSpPr>
            <a:spLocks noGrp="1" noRot="1" noChangeAspect="1"/>
          </p:cNvSpPr>
          <p:nvPr>
            <p:ph type="sldImg" idx="2"/>
          </p:nvPr>
        </p:nvSpPr>
        <p:spPr>
          <a:xfrm>
            <a:off x="2286000" y="514350"/>
            <a:ext cx="4572000" cy="2571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6" name="Google Shape;116;g24e63d000a2_0_2: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7" name="Google Shape;117;g24e63d000a2_0_2: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nl-NL">
                <a:solidFill>
                  <a:srgbClr val="000000"/>
                </a:solidFill>
              </a:rPr>
              <a:t>4</a:t>
            </a:fld>
            <a:endParaRPr>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4e63d000a2_0_20:notes"/>
          <p:cNvSpPr>
            <a:spLocks noGrp="1" noRot="1" noChangeAspect="1"/>
          </p:cNvSpPr>
          <p:nvPr>
            <p:ph type="sldImg" idx="2"/>
          </p:nvPr>
        </p:nvSpPr>
        <p:spPr>
          <a:xfrm>
            <a:off x="2286000" y="514350"/>
            <a:ext cx="4572000" cy="2571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6" name="Google Shape;126;g24e63d000a2_0_20: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7" name="Google Shape;127;g24e63d000a2_0_20: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nl-NL">
                <a:solidFill>
                  <a:srgbClr val="000000"/>
                </a:solidFill>
              </a:rPr>
              <a:t>5</a:t>
            </a:fld>
            <a:endParaRPr>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4e63d000a2_0_30:notes"/>
          <p:cNvSpPr>
            <a:spLocks noGrp="1" noRot="1" noChangeAspect="1"/>
          </p:cNvSpPr>
          <p:nvPr>
            <p:ph type="sldImg" idx="2"/>
          </p:nvPr>
        </p:nvSpPr>
        <p:spPr>
          <a:xfrm>
            <a:off x="2286000" y="514350"/>
            <a:ext cx="4572000" cy="2571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7" name="Google Shape;137;g24e63d000a2_0_30: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8" name="Google Shape;138;g24e63d000a2_0_30: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nl-NL">
                <a:solidFill>
                  <a:srgbClr val="000000"/>
                </a:solidFill>
              </a:rPr>
              <a:t>6</a:t>
            </a:fld>
            <a:endParaRPr>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4e63d000a2_0_40: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8" name="Google Shape;148;g24e63d000a2_0_40: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9" name="Google Shape;149;g24e63d000a2_0_40: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nl-NL">
                <a:solidFill>
                  <a:srgbClr val="000000"/>
                </a:solidFill>
              </a:rPr>
              <a:t>7</a:t>
            </a:fld>
            <a:endParaRPr>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4e63d000a2_0_5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0" name="Google Shape;160;g24e63d000a2_0_52: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1" name="Google Shape;161;g24e63d000a2_0_52: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nl-NL">
                <a:solidFill>
                  <a:srgbClr val="000000"/>
                </a:solidFill>
              </a:rPr>
              <a:t>8</a:t>
            </a:fld>
            <a:endParaRPr>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4e63d000a2_0_74:notes"/>
          <p:cNvSpPr>
            <a:spLocks noGrp="1" noRot="1" noChangeAspect="1"/>
          </p:cNvSpPr>
          <p:nvPr>
            <p:ph type="sldImg" idx="2"/>
          </p:nvPr>
        </p:nvSpPr>
        <p:spPr>
          <a:xfrm>
            <a:off x="2286000" y="514350"/>
            <a:ext cx="4572000" cy="2571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2" name="Google Shape;172;g24e63d000a2_0_74:notes"/>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3" name="Google Shape;173;g24e63d000a2_0_74:notes"/>
          <p:cNvSpPr txBox="1">
            <a:spLocks noGrp="1"/>
          </p:cNvSpPr>
          <p:nvPr>
            <p:ph type="sldNum" idx="12"/>
          </p:nvPr>
        </p:nvSpPr>
        <p:spPr>
          <a:xfrm>
            <a:off x="5179484" y="6513910"/>
            <a:ext cx="3962400" cy="342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nl-NL">
                <a:solidFill>
                  <a:srgbClr val="000000"/>
                </a:solidFill>
              </a:rPr>
              <a:t>9</a:t>
            </a:fld>
            <a:endParaRPr>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200150"/>
            <a:ext cx="4038600" cy="3394500"/>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8" name="Google Shape;18;p2"/>
          <p:cNvSpPr txBox="1">
            <a:spLocks noGrp="1"/>
          </p:cNvSpPr>
          <p:nvPr>
            <p:ph type="body" idx="2"/>
          </p:nvPr>
        </p:nvSpPr>
        <p:spPr>
          <a:xfrm>
            <a:off x="4648200" y="1200150"/>
            <a:ext cx="4038600" cy="3394500"/>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9" name="Google Shape;19;p2"/>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874750" y="-1217400"/>
            <a:ext cx="3394500"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5463750" y="1371629"/>
            <a:ext cx="4388700"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272750" y="-609572"/>
            <a:ext cx="4388700"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22"/>
        <p:cNvGrpSpPr/>
        <p:nvPr/>
      </p:nvGrpSpPr>
      <p:grpSpPr>
        <a:xfrm>
          <a:off x="0" y="0"/>
          <a:ext cx="0" cy="0"/>
          <a:chOff x="0" y="0"/>
          <a:chExt cx="0" cy="0"/>
        </a:xfrm>
      </p:grpSpPr>
      <p:sp>
        <p:nvSpPr>
          <p:cNvPr id="23" name="Google Shape;23;p3"/>
          <p:cNvSpPr txBox="1">
            <a:spLocks noGrp="1"/>
          </p:cNvSpPr>
          <p:nvPr>
            <p:ph type="ctrTitle"/>
          </p:nvPr>
        </p:nvSpPr>
        <p:spPr>
          <a:xfrm>
            <a:off x="685800" y="1597819"/>
            <a:ext cx="7772400" cy="11025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subTitle" idx="1"/>
          </p:nvPr>
        </p:nvSpPr>
        <p:spPr>
          <a:xfrm>
            <a:off x="1371600" y="2914650"/>
            <a:ext cx="6400800" cy="1314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5" name="Google Shape;25;p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1" name="Google Shape;31;p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722313" y="3305175"/>
            <a:ext cx="7772400" cy="10215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722313" y="2180035"/>
            <a:ext cx="7772400" cy="1125000"/>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7" name="Google Shape;37;p5"/>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151335"/>
            <a:ext cx="4040100" cy="479700"/>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1631156"/>
            <a:ext cx="4040100" cy="296340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151335"/>
            <a:ext cx="4041900" cy="479700"/>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1631156"/>
            <a:ext cx="4041900" cy="296340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04788"/>
            <a:ext cx="3008400" cy="8715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04788"/>
            <a:ext cx="5111700" cy="4389900"/>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076325"/>
            <a:ext cx="3008400" cy="35184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459581"/>
            <a:ext cx="5486400" cy="3086100"/>
          </a:xfrm>
          <a:prstGeom prst="rect">
            <a:avLst/>
          </a:prstGeom>
          <a:noFill/>
          <a:ln>
            <a:noFill/>
          </a:ln>
        </p:spPr>
      </p:sp>
      <p:sp>
        <p:nvSpPr>
          <p:cNvPr id="68" name="Google Shape;68;p10"/>
          <p:cNvSpPr txBox="1">
            <a:spLocks noGrp="1"/>
          </p:cNvSpPr>
          <p:nvPr>
            <p:ph type="body" idx="1"/>
          </p:nvPr>
        </p:nvSpPr>
        <p:spPr>
          <a:xfrm>
            <a:off x="1792288" y="4025504"/>
            <a:ext cx="5486400" cy="6036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mt="94000"/>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200150"/>
            <a:ext cx="8229600" cy="3394500"/>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8"/>
        <p:cNvGrpSpPr/>
        <p:nvPr/>
      </p:nvGrpSpPr>
      <p:grpSpPr>
        <a:xfrm>
          <a:off x="0" y="0"/>
          <a:ext cx="0" cy="0"/>
          <a:chOff x="0" y="0"/>
          <a:chExt cx="0" cy="0"/>
        </a:xfrm>
      </p:grpSpPr>
      <p:sp>
        <p:nvSpPr>
          <p:cNvPr id="89" name="Google Shape;89;p13" descr="Afbeeldingsresultaat voor waar het hart vol van is"/>
          <p:cNvSpPr/>
          <p:nvPr/>
        </p:nvSpPr>
        <p:spPr>
          <a:xfrm>
            <a:off x="155575" y="-108347"/>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0" name="Google Shape;90;p13" descr="Afbeeldingsresultaat voor Lam van God"/>
          <p:cNvSpPr/>
          <p:nvPr/>
        </p:nvSpPr>
        <p:spPr>
          <a:xfrm>
            <a:off x="307975" y="59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13" descr="Afbeeldingsresultaat voor jesus lamb of god"/>
          <p:cNvSpPr/>
          <p:nvPr/>
        </p:nvSpPr>
        <p:spPr>
          <a:xfrm>
            <a:off x="460375" y="1202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2" name="Google Shape;92;p13"/>
          <p:cNvSpPr txBox="1"/>
          <p:nvPr/>
        </p:nvSpPr>
        <p:spPr>
          <a:xfrm>
            <a:off x="91250" y="120250"/>
            <a:ext cx="3488700" cy="569400"/>
          </a:xfrm>
          <a:prstGeom prst="rect">
            <a:avLst/>
          </a:prstGeom>
          <a:solidFill>
            <a:schemeClr val="dk1"/>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500" b="0" i="0" u="none" strike="noStrike" cap="none">
              <a:solidFill>
                <a:srgbClr val="D9D2E9"/>
              </a:solidFill>
              <a:latin typeface="Calibri"/>
              <a:ea typeface="Calibri"/>
              <a:cs typeface="Calibri"/>
              <a:sym typeface="Calibri"/>
            </a:endParaRPr>
          </a:p>
        </p:txBody>
      </p:sp>
      <p:pic>
        <p:nvPicPr>
          <p:cNvPr id="93" name="Google Shape;93;p13"/>
          <p:cNvPicPr preferRelativeResize="0"/>
          <p:nvPr/>
        </p:nvPicPr>
        <p:blipFill rotWithShape="1">
          <a:blip r:embed="rId3">
            <a:alphaModFix/>
          </a:blip>
          <a:srcRect b="4104"/>
          <a:stretch/>
        </p:blipFill>
        <p:spPr>
          <a:xfrm>
            <a:off x="1916576" y="25400"/>
            <a:ext cx="5310849" cy="5092700"/>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84"/>
        <p:cNvGrpSpPr/>
        <p:nvPr/>
      </p:nvGrpSpPr>
      <p:grpSpPr>
        <a:xfrm>
          <a:off x="0" y="0"/>
          <a:ext cx="0" cy="0"/>
          <a:chOff x="0" y="0"/>
          <a:chExt cx="0" cy="0"/>
        </a:xfrm>
      </p:grpSpPr>
      <p:sp>
        <p:nvSpPr>
          <p:cNvPr id="185" name="Google Shape;185;p22" descr="Afbeeldingsresultaat voor waar het hart vol van is"/>
          <p:cNvSpPr/>
          <p:nvPr/>
        </p:nvSpPr>
        <p:spPr>
          <a:xfrm>
            <a:off x="155575" y="-108347"/>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6" name="Google Shape;186;p22" descr="Afbeeldingsresultaat voor Lam van God"/>
          <p:cNvSpPr/>
          <p:nvPr/>
        </p:nvSpPr>
        <p:spPr>
          <a:xfrm>
            <a:off x="307975" y="59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7" name="Google Shape;187;p22" descr="Afbeeldingsresultaat voor jesus lamb of god"/>
          <p:cNvSpPr/>
          <p:nvPr/>
        </p:nvSpPr>
        <p:spPr>
          <a:xfrm>
            <a:off x="460375" y="1202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8" name="Google Shape;188;p22"/>
          <p:cNvSpPr txBox="1"/>
          <p:nvPr/>
        </p:nvSpPr>
        <p:spPr>
          <a:xfrm>
            <a:off x="91250" y="120250"/>
            <a:ext cx="3488700" cy="569400"/>
          </a:xfrm>
          <a:prstGeom prst="rect">
            <a:avLst/>
          </a:prstGeom>
          <a:solidFill>
            <a:schemeClr val="dk1"/>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500" b="0" i="0" u="none" strike="noStrike" cap="none">
              <a:solidFill>
                <a:srgbClr val="D9D2E9"/>
              </a:solidFill>
              <a:latin typeface="Calibri"/>
              <a:ea typeface="Calibri"/>
              <a:cs typeface="Calibri"/>
              <a:sym typeface="Calibri"/>
            </a:endParaRPr>
          </a:p>
        </p:txBody>
      </p:sp>
      <p:sp>
        <p:nvSpPr>
          <p:cNvPr id="189" name="Google Shape;189;p22"/>
          <p:cNvSpPr txBox="1"/>
          <p:nvPr/>
        </p:nvSpPr>
        <p:spPr>
          <a:xfrm>
            <a:off x="100800" y="1586700"/>
            <a:ext cx="8942400" cy="35709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nl-NL" sz="2800" i="1" dirty="0">
                <a:solidFill>
                  <a:srgbClr val="D9EAD3"/>
                </a:solidFill>
                <a:latin typeface="Calibri"/>
                <a:ea typeface="Calibri"/>
                <a:cs typeface="Calibri"/>
                <a:sym typeface="Calibri"/>
              </a:rPr>
              <a:t>Hoe meer </a:t>
            </a:r>
            <a:r>
              <a:rPr lang="nl-NL" sz="2800" i="1" dirty="0" err="1">
                <a:solidFill>
                  <a:srgbClr val="D9EAD3"/>
                </a:solidFill>
                <a:latin typeface="Calibri"/>
                <a:ea typeface="Calibri"/>
                <a:cs typeface="Calibri"/>
                <a:sym typeface="Calibri"/>
              </a:rPr>
              <a:t>Geestvervulde</a:t>
            </a:r>
            <a:r>
              <a:rPr lang="nl-NL" sz="2800" i="1" dirty="0">
                <a:solidFill>
                  <a:srgbClr val="D9EAD3"/>
                </a:solidFill>
                <a:latin typeface="Calibri"/>
                <a:ea typeface="Calibri"/>
                <a:cs typeface="Calibri"/>
                <a:sym typeface="Calibri"/>
              </a:rPr>
              <a:t> mensen (´oliemensen´), hoe krachtiger God kan werken aan herstel. De weg naar herstel zit dus in het zoveel mogelijk activeren en motiveren van mensen om vanuit de Geest te leven. Dit is de uitdaging voor de kerk van vandaag. Daar waar de Geest mensen vervult en door hen heen werkt, daar is leven</a:t>
            </a:r>
            <a:endParaRPr sz="2800" i="1" dirty="0">
              <a:solidFill>
                <a:srgbClr val="D9EAD3"/>
              </a:solidFill>
              <a:latin typeface="Calibri"/>
              <a:ea typeface="Calibri"/>
              <a:cs typeface="Calibri"/>
              <a:sym typeface="Calibri"/>
            </a:endParaRPr>
          </a:p>
          <a:p>
            <a:pPr marL="0" lvl="0" indent="0" algn="ctr" rtl="0">
              <a:spcBef>
                <a:spcPts val="0"/>
              </a:spcBef>
              <a:spcAft>
                <a:spcPts val="0"/>
              </a:spcAft>
              <a:buNone/>
            </a:pPr>
            <a:endParaRPr sz="2800" i="1" dirty="0">
              <a:solidFill>
                <a:schemeClr val="lt1"/>
              </a:solidFill>
              <a:latin typeface="Calibri"/>
              <a:ea typeface="Calibri"/>
              <a:cs typeface="Calibri"/>
              <a:sym typeface="Calibri"/>
            </a:endParaRPr>
          </a:p>
          <a:p>
            <a:pPr marL="0" lvl="0" indent="0" algn="ctr" rtl="0">
              <a:spcBef>
                <a:spcPts val="0"/>
              </a:spcBef>
              <a:spcAft>
                <a:spcPts val="0"/>
              </a:spcAft>
              <a:buNone/>
            </a:pPr>
            <a:r>
              <a:rPr lang="nl-NL" sz="2000" dirty="0">
                <a:solidFill>
                  <a:schemeClr val="lt1"/>
                </a:solidFill>
                <a:latin typeface="Calibri"/>
                <a:ea typeface="Calibri"/>
                <a:cs typeface="Calibri"/>
                <a:sym typeface="Calibri"/>
              </a:rPr>
              <a:t>(Jelle de Kok | Ruimte voor de Geest)</a:t>
            </a:r>
            <a:endParaRPr sz="2000" dirty="0">
              <a:solidFill>
                <a:schemeClr val="lt1"/>
              </a:solidFill>
              <a:latin typeface="Calibri"/>
              <a:ea typeface="Calibri"/>
              <a:cs typeface="Calibri"/>
              <a:sym typeface="Calibri"/>
            </a:endParaRPr>
          </a:p>
        </p:txBody>
      </p:sp>
      <p:pic>
        <p:nvPicPr>
          <p:cNvPr id="190" name="Google Shape;190;p22"/>
          <p:cNvPicPr preferRelativeResize="0"/>
          <p:nvPr/>
        </p:nvPicPr>
        <p:blipFill>
          <a:blip r:embed="rId3">
            <a:alphaModFix/>
          </a:blip>
          <a:stretch>
            <a:fillRect/>
          </a:stretch>
        </p:blipFill>
        <p:spPr>
          <a:xfrm>
            <a:off x="307974" y="120244"/>
            <a:ext cx="1806575" cy="1308506"/>
          </a:xfrm>
          <a:prstGeom prst="rect">
            <a:avLst/>
          </a:prstGeom>
          <a:noFill/>
          <a:ln>
            <a:noFill/>
          </a:ln>
        </p:spPr>
      </p:pic>
      <p:pic>
        <p:nvPicPr>
          <p:cNvPr id="191" name="Google Shape;191;p22"/>
          <p:cNvPicPr preferRelativeResize="0"/>
          <p:nvPr/>
        </p:nvPicPr>
        <p:blipFill rotWithShape="1">
          <a:blip r:embed="rId4">
            <a:alphaModFix/>
          </a:blip>
          <a:srcRect b="10793"/>
          <a:stretch/>
        </p:blipFill>
        <p:spPr>
          <a:xfrm>
            <a:off x="7209064" y="136375"/>
            <a:ext cx="1684736" cy="1202568"/>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8"/>
        <p:cNvGrpSpPr/>
        <p:nvPr/>
      </p:nvGrpSpPr>
      <p:grpSpPr>
        <a:xfrm>
          <a:off x="0" y="0"/>
          <a:ext cx="0" cy="0"/>
          <a:chOff x="0" y="0"/>
          <a:chExt cx="0" cy="0"/>
        </a:xfrm>
      </p:grpSpPr>
      <p:sp>
        <p:nvSpPr>
          <p:cNvPr id="99" name="Google Shape;99;p14" descr="Afbeeldingsresultaat voor waar het hart vol van is"/>
          <p:cNvSpPr/>
          <p:nvPr/>
        </p:nvSpPr>
        <p:spPr>
          <a:xfrm>
            <a:off x="155575" y="-108347"/>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0" name="Google Shape;100;p14" descr="Afbeeldingsresultaat voor Lam van God"/>
          <p:cNvSpPr/>
          <p:nvPr/>
        </p:nvSpPr>
        <p:spPr>
          <a:xfrm>
            <a:off x="307975" y="59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1" name="Google Shape;101;p14" descr="Afbeeldingsresultaat voor jesus lamb of god"/>
          <p:cNvSpPr/>
          <p:nvPr/>
        </p:nvSpPr>
        <p:spPr>
          <a:xfrm>
            <a:off x="460375" y="1202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2" name="Google Shape;102;p14"/>
          <p:cNvSpPr txBox="1"/>
          <p:nvPr/>
        </p:nvSpPr>
        <p:spPr>
          <a:xfrm>
            <a:off x="91250" y="120250"/>
            <a:ext cx="3488700" cy="569400"/>
          </a:xfrm>
          <a:prstGeom prst="rect">
            <a:avLst/>
          </a:prstGeom>
          <a:solidFill>
            <a:schemeClr val="dk1"/>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500" b="0" i="0" u="none" strike="noStrike" cap="none">
              <a:solidFill>
                <a:srgbClr val="D9D2E9"/>
              </a:solidFill>
              <a:latin typeface="Calibri"/>
              <a:ea typeface="Calibri"/>
              <a:cs typeface="Calibri"/>
              <a:sym typeface="Calibri"/>
            </a:endParaRPr>
          </a:p>
        </p:txBody>
      </p:sp>
      <p:sp>
        <p:nvSpPr>
          <p:cNvPr id="103" name="Google Shape;103;p14"/>
          <p:cNvSpPr txBox="1"/>
          <p:nvPr/>
        </p:nvSpPr>
        <p:spPr>
          <a:xfrm>
            <a:off x="1030950" y="1586700"/>
            <a:ext cx="7082100" cy="1970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3200" b="1">
                <a:solidFill>
                  <a:schemeClr val="lt1"/>
                </a:solidFill>
                <a:latin typeface="Calibri"/>
                <a:ea typeface="Calibri"/>
                <a:cs typeface="Calibri"/>
                <a:sym typeface="Calibri"/>
              </a:rPr>
              <a:t>Zacharia 4</a:t>
            </a:r>
            <a:r>
              <a:rPr lang="nl-NL" sz="2800" b="1">
                <a:solidFill>
                  <a:schemeClr val="lt1"/>
                </a:solidFill>
                <a:latin typeface="Calibri"/>
                <a:ea typeface="Calibri"/>
                <a:cs typeface="Calibri"/>
                <a:sym typeface="Calibri"/>
              </a:rPr>
              <a:t> </a:t>
            </a:r>
            <a:endParaRPr sz="2800" b="1">
              <a:solidFill>
                <a:schemeClr val="lt1"/>
              </a:solidFill>
              <a:latin typeface="Calibri"/>
              <a:ea typeface="Calibri"/>
              <a:cs typeface="Calibri"/>
              <a:sym typeface="Calibri"/>
            </a:endParaRPr>
          </a:p>
          <a:p>
            <a:pPr marL="0" lvl="0" indent="0" algn="l" rtl="0">
              <a:spcBef>
                <a:spcPts val="0"/>
              </a:spcBef>
              <a:spcAft>
                <a:spcPts val="0"/>
              </a:spcAft>
              <a:buNone/>
            </a:pP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ballingschap en tegenwerking toen</a:t>
            </a: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ballingschap en tegenwerking vandaag</a:t>
            </a:r>
            <a:endParaRPr sz="2800">
              <a:solidFill>
                <a:srgbClr val="D9EAD3"/>
              </a:solidFill>
              <a:latin typeface="Calibri"/>
              <a:ea typeface="Calibri"/>
              <a:cs typeface="Calibri"/>
              <a:sym typeface="Calibri"/>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8"/>
        <p:cNvGrpSpPr/>
        <p:nvPr/>
      </p:nvGrpSpPr>
      <p:grpSpPr>
        <a:xfrm>
          <a:off x="0" y="0"/>
          <a:ext cx="0" cy="0"/>
          <a:chOff x="0" y="0"/>
          <a:chExt cx="0" cy="0"/>
        </a:xfrm>
      </p:grpSpPr>
      <p:sp>
        <p:nvSpPr>
          <p:cNvPr id="109" name="Google Shape;109;p15" descr="Afbeeldingsresultaat voor waar het hart vol van is"/>
          <p:cNvSpPr/>
          <p:nvPr/>
        </p:nvSpPr>
        <p:spPr>
          <a:xfrm>
            <a:off x="155575" y="-108347"/>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0" name="Google Shape;110;p15" descr="Afbeeldingsresultaat voor Lam van God"/>
          <p:cNvSpPr/>
          <p:nvPr/>
        </p:nvSpPr>
        <p:spPr>
          <a:xfrm>
            <a:off x="307975" y="59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1" name="Google Shape;111;p15" descr="Afbeeldingsresultaat voor jesus lamb of god"/>
          <p:cNvSpPr/>
          <p:nvPr/>
        </p:nvSpPr>
        <p:spPr>
          <a:xfrm>
            <a:off x="460375" y="1202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2" name="Google Shape;112;p15"/>
          <p:cNvSpPr txBox="1"/>
          <p:nvPr/>
        </p:nvSpPr>
        <p:spPr>
          <a:xfrm>
            <a:off x="91250" y="120250"/>
            <a:ext cx="3488700" cy="569400"/>
          </a:xfrm>
          <a:prstGeom prst="rect">
            <a:avLst/>
          </a:prstGeom>
          <a:solidFill>
            <a:schemeClr val="dk1"/>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500" b="0" i="0" u="none" strike="noStrike" cap="none">
              <a:solidFill>
                <a:srgbClr val="D9D2E9"/>
              </a:solidFill>
              <a:latin typeface="Calibri"/>
              <a:ea typeface="Calibri"/>
              <a:cs typeface="Calibri"/>
              <a:sym typeface="Calibri"/>
            </a:endParaRPr>
          </a:p>
        </p:txBody>
      </p:sp>
      <p:pic>
        <p:nvPicPr>
          <p:cNvPr id="113" name="Google Shape;113;p15"/>
          <p:cNvPicPr preferRelativeResize="0"/>
          <p:nvPr/>
        </p:nvPicPr>
        <p:blipFill rotWithShape="1">
          <a:blip r:embed="rId3">
            <a:alphaModFix/>
          </a:blip>
          <a:srcRect b="4104"/>
          <a:stretch/>
        </p:blipFill>
        <p:spPr>
          <a:xfrm>
            <a:off x="1916576" y="25400"/>
            <a:ext cx="5310849" cy="50927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18"/>
        <p:cNvGrpSpPr/>
        <p:nvPr/>
      </p:nvGrpSpPr>
      <p:grpSpPr>
        <a:xfrm>
          <a:off x="0" y="0"/>
          <a:ext cx="0" cy="0"/>
          <a:chOff x="0" y="0"/>
          <a:chExt cx="0" cy="0"/>
        </a:xfrm>
      </p:grpSpPr>
      <p:sp>
        <p:nvSpPr>
          <p:cNvPr id="119" name="Google Shape;119;p16" descr="Afbeeldingsresultaat voor waar het hart vol van is"/>
          <p:cNvSpPr/>
          <p:nvPr/>
        </p:nvSpPr>
        <p:spPr>
          <a:xfrm>
            <a:off x="155575" y="-108347"/>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0" name="Google Shape;120;p16" descr="Afbeeldingsresultaat voor Lam van God"/>
          <p:cNvSpPr/>
          <p:nvPr/>
        </p:nvSpPr>
        <p:spPr>
          <a:xfrm>
            <a:off x="307975" y="59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1" name="Google Shape;121;p16" descr="Afbeeldingsresultaat voor jesus lamb of god"/>
          <p:cNvSpPr/>
          <p:nvPr/>
        </p:nvSpPr>
        <p:spPr>
          <a:xfrm>
            <a:off x="460375" y="1202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2" name="Google Shape;122;p16"/>
          <p:cNvSpPr txBox="1"/>
          <p:nvPr/>
        </p:nvSpPr>
        <p:spPr>
          <a:xfrm>
            <a:off x="91250" y="120250"/>
            <a:ext cx="3488700" cy="569400"/>
          </a:xfrm>
          <a:prstGeom prst="rect">
            <a:avLst/>
          </a:prstGeom>
          <a:solidFill>
            <a:schemeClr val="dk1"/>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500" b="0" i="0" u="none" strike="noStrike" cap="none">
              <a:solidFill>
                <a:srgbClr val="D9D2E9"/>
              </a:solidFill>
              <a:latin typeface="Calibri"/>
              <a:ea typeface="Calibri"/>
              <a:cs typeface="Calibri"/>
              <a:sym typeface="Calibri"/>
            </a:endParaRPr>
          </a:p>
        </p:txBody>
      </p:sp>
      <p:sp>
        <p:nvSpPr>
          <p:cNvPr id="123" name="Google Shape;123;p16"/>
          <p:cNvSpPr txBox="1"/>
          <p:nvPr/>
        </p:nvSpPr>
        <p:spPr>
          <a:xfrm>
            <a:off x="176550" y="940200"/>
            <a:ext cx="8790900" cy="326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3200" b="1">
                <a:solidFill>
                  <a:schemeClr val="lt1"/>
                </a:solidFill>
                <a:latin typeface="Calibri"/>
                <a:ea typeface="Calibri"/>
                <a:cs typeface="Calibri"/>
                <a:sym typeface="Calibri"/>
              </a:rPr>
              <a:t>Natuurlijke krachten en kracht door Gods Geest</a:t>
            </a:r>
            <a:r>
              <a:rPr lang="nl-NL" sz="2800" b="1">
                <a:solidFill>
                  <a:schemeClr val="lt1"/>
                </a:solidFill>
                <a:latin typeface="Calibri"/>
                <a:ea typeface="Calibri"/>
                <a:cs typeface="Calibri"/>
                <a:sym typeface="Calibri"/>
              </a:rPr>
              <a:t> </a:t>
            </a:r>
            <a:endParaRPr sz="2800" b="1">
              <a:solidFill>
                <a:schemeClr val="lt1"/>
              </a:solidFill>
              <a:latin typeface="Calibri"/>
              <a:ea typeface="Calibri"/>
              <a:cs typeface="Calibri"/>
              <a:sym typeface="Calibri"/>
            </a:endParaRPr>
          </a:p>
          <a:p>
            <a:pPr marL="0" lvl="0" indent="0" algn="l" rtl="0">
              <a:spcBef>
                <a:spcPts val="0"/>
              </a:spcBef>
              <a:spcAft>
                <a:spcPts val="0"/>
              </a:spcAft>
              <a:buNone/>
            </a:pP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de kracht van het denken</a:t>
            </a: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de kracht van de wil</a:t>
            </a: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de kracht van emotie </a:t>
            </a:r>
            <a:endParaRPr sz="2800">
              <a:solidFill>
                <a:srgbClr val="D9EAD3"/>
              </a:solidFill>
              <a:latin typeface="Calibri"/>
              <a:ea typeface="Calibri"/>
              <a:cs typeface="Calibri"/>
              <a:sym typeface="Calibri"/>
            </a:endParaRPr>
          </a:p>
          <a:p>
            <a:pPr marL="0" lvl="0" indent="0" algn="l" rtl="0">
              <a:spcBef>
                <a:spcPts val="0"/>
              </a:spcBef>
              <a:spcAft>
                <a:spcPts val="0"/>
              </a:spcAft>
              <a:buNone/>
            </a:pPr>
            <a:endParaRPr sz="2800">
              <a:solidFill>
                <a:srgbClr val="D9EAD3"/>
              </a:solidFill>
              <a:latin typeface="Calibri"/>
              <a:ea typeface="Calibri"/>
              <a:cs typeface="Calibri"/>
              <a:sym typeface="Calibri"/>
            </a:endParaRPr>
          </a:p>
          <a:p>
            <a:pPr marL="0" lvl="0" indent="0" algn="l" rtl="0">
              <a:spcBef>
                <a:spcPts val="0"/>
              </a:spcBef>
              <a:spcAft>
                <a:spcPts val="0"/>
              </a:spcAft>
              <a:buNone/>
            </a:pPr>
            <a:r>
              <a:rPr lang="nl-NL" sz="2800" b="1">
                <a:solidFill>
                  <a:schemeClr val="lt1"/>
                </a:solidFill>
                <a:latin typeface="Calibri"/>
                <a:ea typeface="Calibri"/>
                <a:cs typeface="Calibri"/>
                <a:sym typeface="Calibri"/>
              </a:rPr>
              <a:t>Uit eigen kracht iets doen kan Gods kracht in de weg staan</a:t>
            </a:r>
            <a:endParaRPr sz="2800" b="1">
              <a:solidFill>
                <a:schemeClr val="lt1"/>
              </a:solidFill>
              <a:latin typeface="Calibri"/>
              <a:ea typeface="Calibri"/>
              <a:cs typeface="Calibri"/>
              <a:sym typeface="Calibri"/>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xEl>
                                              <p:pRg st="0" end="0"/>
                                            </p:txEl>
                                          </p:spTgt>
                                        </p:tgtEl>
                                        <p:attrNameLst>
                                          <p:attrName>style.visibility</p:attrName>
                                        </p:attrNameLst>
                                      </p:cBhvr>
                                      <p:to>
                                        <p:strVal val="visible"/>
                                      </p:to>
                                    </p:set>
                                    <p:animEffect transition="in" filter="fade">
                                      <p:cBhvr>
                                        <p:cTn id="7" dur="1000"/>
                                        <p:tgtEl>
                                          <p:spTgt spid="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3">
                                            <p:txEl>
                                              <p:pRg st="1" end="1"/>
                                            </p:txEl>
                                          </p:spTgt>
                                        </p:tgtEl>
                                        <p:attrNameLst>
                                          <p:attrName>style.visibility</p:attrName>
                                        </p:attrNameLst>
                                      </p:cBhvr>
                                      <p:to>
                                        <p:strVal val="visible"/>
                                      </p:to>
                                    </p:set>
                                    <p:animEffect transition="in" filter="fade">
                                      <p:cBhvr>
                                        <p:cTn id="12" dur="1000"/>
                                        <p:tgtEl>
                                          <p:spTgt spid="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3">
                                            <p:txEl>
                                              <p:pRg st="2" end="2"/>
                                            </p:txEl>
                                          </p:spTgt>
                                        </p:tgtEl>
                                        <p:attrNameLst>
                                          <p:attrName>style.visibility</p:attrName>
                                        </p:attrNameLst>
                                      </p:cBhvr>
                                      <p:to>
                                        <p:strVal val="visible"/>
                                      </p:to>
                                    </p:set>
                                    <p:animEffect transition="in" filter="fade">
                                      <p:cBhvr>
                                        <p:cTn id="17" dur="1000"/>
                                        <p:tgtEl>
                                          <p:spTgt spid="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3">
                                            <p:txEl>
                                              <p:pRg st="3" end="3"/>
                                            </p:txEl>
                                          </p:spTgt>
                                        </p:tgtEl>
                                        <p:attrNameLst>
                                          <p:attrName>style.visibility</p:attrName>
                                        </p:attrNameLst>
                                      </p:cBhvr>
                                      <p:to>
                                        <p:strVal val="visible"/>
                                      </p:to>
                                    </p:set>
                                    <p:animEffect transition="in" filter="fade">
                                      <p:cBhvr>
                                        <p:cTn id="22" dur="1000"/>
                                        <p:tgtEl>
                                          <p:spTgt spid="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3">
                                            <p:txEl>
                                              <p:pRg st="4" end="4"/>
                                            </p:txEl>
                                          </p:spTgt>
                                        </p:tgtEl>
                                        <p:attrNameLst>
                                          <p:attrName>style.visibility</p:attrName>
                                        </p:attrNameLst>
                                      </p:cBhvr>
                                      <p:to>
                                        <p:strVal val="visible"/>
                                      </p:to>
                                    </p:set>
                                    <p:animEffect transition="in" filter="fade">
                                      <p:cBhvr>
                                        <p:cTn id="27" dur="1000"/>
                                        <p:tgtEl>
                                          <p:spTgt spid="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3">
                                            <p:txEl>
                                              <p:pRg st="5" end="5"/>
                                            </p:txEl>
                                          </p:spTgt>
                                        </p:tgtEl>
                                        <p:attrNameLst>
                                          <p:attrName>style.visibility</p:attrName>
                                        </p:attrNameLst>
                                      </p:cBhvr>
                                      <p:to>
                                        <p:strVal val="visible"/>
                                      </p:to>
                                    </p:set>
                                    <p:animEffect transition="in" filter="fade">
                                      <p:cBhvr>
                                        <p:cTn id="32" dur="1000"/>
                                        <p:tgtEl>
                                          <p:spTgt spid="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3">
                                            <p:txEl>
                                              <p:pRg st="6" end="6"/>
                                            </p:txEl>
                                          </p:spTgt>
                                        </p:tgtEl>
                                        <p:attrNameLst>
                                          <p:attrName>style.visibility</p:attrName>
                                        </p:attrNameLst>
                                      </p:cBhvr>
                                      <p:to>
                                        <p:strVal val="visible"/>
                                      </p:to>
                                    </p:set>
                                    <p:animEffect transition="in" filter="fade">
                                      <p:cBhvr>
                                        <p:cTn id="37" dur="1000"/>
                                        <p:tgtEl>
                                          <p:spTgt spid="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8"/>
        <p:cNvGrpSpPr/>
        <p:nvPr/>
      </p:nvGrpSpPr>
      <p:grpSpPr>
        <a:xfrm>
          <a:off x="0" y="0"/>
          <a:ext cx="0" cy="0"/>
          <a:chOff x="0" y="0"/>
          <a:chExt cx="0" cy="0"/>
        </a:xfrm>
      </p:grpSpPr>
      <p:sp>
        <p:nvSpPr>
          <p:cNvPr id="129" name="Google Shape;129;p17" descr="Afbeeldingsresultaat voor waar het hart vol van is"/>
          <p:cNvSpPr/>
          <p:nvPr/>
        </p:nvSpPr>
        <p:spPr>
          <a:xfrm>
            <a:off x="155575" y="-108347"/>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0" name="Google Shape;130;p17" descr="Afbeeldingsresultaat voor Lam van God"/>
          <p:cNvSpPr/>
          <p:nvPr/>
        </p:nvSpPr>
        <p:spPr>
          <a:xfrm>
            <a:off x="307975" y="59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1" name="Google Shape;131;p17" descr="Afbeeldingsresultaat voor jesus lamb of god"/>
          <p:cNvSpPr/>
          <p:nvPr/>
        </p:nvSpPr>
        <p:spPr>
          <a:xfrm>
            <a:off x="460375" y="1202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2" name="Google Shape;132;p17"/>
          <p:cNvSpPr txBox="1"/>
          <p:nvPr/>
        </p:nvSpPr>
        <p:spPr>
          <a:xfrm>
            <a:off x="91250" y="120250"/>
            <a:ext cx="3488700" cy="569400"/>
          </a:xfrm>
          <a:prstGeom prst="rect">
            <a:avLst/>
          </a:prstGeom>
          <a:solidFill>
            <a:schemeClr val="dk1"/>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500" b="0" i="0" u="none" strike="noStrike" cap="none">
              <a:solidFill>
                <a:srgbClr val="D9D2E9"/>
              </a:solidFill>
              <a:latin typeface="Calibri"/>
              <a:ea typeface="Calibri"/>
              <a:cs typeface="Calibri"/>
              <a:sym typeface="Calibri"/>
            </a:endParaRPr>
          </a:p>
        </p:txBody>
      </p:sp>
      <p:sp>
        <p:nvSpPr>
          <p:cNvPr id="133" name="Google Shape;133;p17"/>
          <p:cNvSpPr txBox="1"/>
          <p:nvPr/>
        </p:nvSpPr>
        <p:spPr>
          <a:xfrm>
            <a:off x="1030950" y="1586700"/>
            <a:ext cx="7082100" cy="283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3200" b="1">
                <a:solidFill>
                  <a:schemeClr val="lt1"/>
                </a:solidFill>
                <a:latin typeface="Calibri"/>
                <a:ea typeface="Calibri"/>
                <a:cs typeface="Calibri"/>
                <a:sym typeface="Calibri"/>
              </a:rPr>
              <a:t>De olie in de Menorah</a:t>
            </a:r>
            <a:r>
              <a:rPr lang="nl-NL" sz="2800" b="1">
                <a:solidFill>
                  <a:schemeClr val="lt1"/>
                </a:solidFill>
                <a:latin typeface="Calibri"/>
                <a:ea typeface="Calibri"/>
                <a:cs typeface="Calibri"/>
                <a:sym typeface="Calibri"/>
              </a:rPr>
              <a:t> </a:t>
            </a:r>
            <a:endParaRPr sz="2800" b="1">
              <a:solidFill>
                <a:schemeClr val="lt1"/>
              </a:solidFill>
              <a:latin typeface="Calibri"/>
              <a:ea typeface="Calibri"/>
              <a:cs typeface="Calibri"/>
              <a:sym typeface="Calibri"/>
            </a:endParaRPr>
          </a:p>
          <a:p>
            <a:pPr marL="0" lvl="0" indent="0" algn="l" rtl="0">
              <a:spcBef>
                <a:spcPts val="0"/>
              </a:spcBef>
              <a:spcAft>
                <a:spcPts val="0"/>
              </a:spcAft>
              <a:buNone/>
            </a:pP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De olie zorgt dat de menorah brandt </a:t>
            </a: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De olie komt van de olijfbomen</a:t>
            </a: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De olijfbomen zijn de gezalfden van de Heer</a:t>
            </a:r>
            <a:endParaRPr sz="2800">
              <a:solidFill>
                <a:srgbClr val="D9EAD3"/>
              </a:solidFill>
              <a:latin typeface="Calibri"/>
              <a:ea typeface="Calibri"/>
              <a:cs typeface="Calibri"/>
              <a:sym typeface="Calibri"/>
            </a:endParaRPr>
          </a:p>
          <a:p>
            <a:pPr marL="914400" lvl="1"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´Zonen van de olie´ </a:t>
            </a:r>
            <a:endParaRPr sz="2800">
              <a:solidFill>
                <a:srgbClr val="D9EAD3"/>
              </a:solidFill>
              <a:latin typeface="Calibri"/>
              <a:ea typeface="Calibri"/>
              <a:cs typeface="Calibri"/>
              <a:sym typeface="Calibri"/>
            </a:endParaRPr>
          </a:p>
        </p:txBody>
      </p:sp>
      <p:pic>
        <p:nvPicPr>
          <p:cNvPr id="134" name="Google Shape;134;p17"/>
          <p:cNvPicPr preferRelativeResize="0"/>
          <p:nvPr/>
        </p:nvPicPr>
        <p:blipFill>
          <a:blip r:embed="rId3">
            <a:alphaModFix/>
          </a:blip>
          <a:stretch>
            <a:fillRect/>
          </a:stretch>
        </p:blipFill>
        <p:spPr>
          <a:xfrm>
            <a:off x="6389125" y="234538"/>
            <a:ext cx="2514600" cy="1819275"/>
          </a:xfrm>
          <a:prstGeom prst="rect">
            <a:avLst/>
          </a:prstGeom>
          <a:noFill/>
          <a:ln>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Effect transition="in" filter="fade">
                                      <p:cBhvr>
                                        <p:cTn id="7" dur="1000"/>
                                        <p:tgtEl>
                                          <p:spTgt spid="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
                                            <p:txEl>
                                              <p:pRg st="1" end="1"/>
                                            </p:txEl>
                                          </p:spTgt>
                                        </p:tgtEl>
                                        <p:attrNameLst>
                                          <p:attrName>style.visibility</p:attrName>
                                        </p:attrNameLst>
                                      </p:cBhvr>
                                      <p:to>
                                        <p:strVal val="visible"/>
                                      </p:to>
                                    </p:set>
                                    <p:animEffect transition="in" filter="fade">
                                      <p:cBhvr>
                                        <p:cTn id="12" dur="1000"/>
                                        <p:tgtEl>
                                          <p:spTgt spid="1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
                                            <p:txEl>
                                              <p:pRg st="2" end="2"/>
                                            </p:txEl>
                                          </p:spTgt>
                                        </p:tgtEl>
                                        <p:attrNameLst>
                                          <p:attrName>style.visibility</p:attrName>
                                        </p:attrNameLst>
                                      </p:cBhvr>
                                      <p:to>
                                        <p:strVal val="visible"/>
                                      </p:to>
                                    </p:set>
                                    <p:animEffect transition="in" filter="fade">
                                      <p:cBhvr>
                                        <p:cTn id="17" dur="1000"/>
                                        <p:tgtEl>
                                          <p:spTgt spid="1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3">
                                            <p:txEl>
                                              <p:pRg st="3" end="3"/>
                                            </p:txEl>
                                          </p:spTgt>
                                        </p:tgtEl>
                                        <p:attrNameLst>
                                          <p:attrName>style.visibility</p:attrName>
                                        </p:attrNameLst>
                                      </p:cBhvr>
                                      <p:to>
                                        <p:strVal val="visible"/>
                                      </p:to>
                                    </p:set>
                                    <p:animEffect transition="in" filter="fade">
                                      <p:cBhvr>
                                        <p:cTn id="22" dur="1000"/>
                                        <p:tgtEl>
                                          <p:spTgt spid="1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3">
                                            <p:txEl>
                                              <p:pRg st="4" end="4"/>
                                            </p:txEl>
                                          </p:spTgt>
                                        </p:tgtEl>
                                        <p:attrNameLst>
                                          <p:attrName>style.visibility</p:attrName>
                                        </p:attrNameLst>
                                      </p:cBhvr>
                                      <p:to>
                                        <p:strVal val="visible"/>
                                      </p:to>
                                    </p:set>
                                    <p:animEffect transition="in" filter="fade">
                                      <p:cBhvr>
                                        <p:cTn id="27" dur="1000"/>
                                        <p:tgtEl>
                                          <p:spTgt spid="13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
                                            <p:txEl>
                                              <p:pRg st="5" end="5"/>
                                            </p:txEl>
                                          </p:spTgt>
                                        </p:tgtEl>
                                        <p:attrNameLst>
                                          <p:attrName>style.visibility</p:attrName>
                                        </p:attrNameLst>
                                      </p:cBhvr>
                                      <p:to>
                                        <p:strVal val="visible"/>
                                      </p:to>
                                    </p:set>
                                    <p:animEffect transition="in" filter="fade">
                                      <p:cBhvr>
                                        <p:cTn id="32" dur="1000"/>
                                        <p:tgtEl>
                                          <p:spTgt spid="1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9"/>
        <p:cNvGrpSpPr/>
        <p:nvPr/>
      </p:nvGrpSpPr>
      <p:grpSpPr>
        <a:xfrm>
          <a:off x="0" y="0"/>
          <a:ext cx="0" cy="0"/>
          <a:chOff x="0" y="0"/>
          <a:chExt cx="0" cy="0"/>
        </a:xfrm>
      </p:grpSpPr>
      <p:sp>
        <p:nvSpPr>
          <p:cNvPr id="140" name="Google Shape;140;p18" descr="Afbeeldingsresultaat voor waar het hart vol van is"/>
          <p:cNvSpPr/>
          <p:nvPr/>
        </p:nvSpPr>
        <p:spPr>
          <a:xfrm>
            <a:off x="155575" y="-108347"/>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1" name="Google Shape;141;p18" descr="Afbeeldingsresultaat voor Lam van God"/>
          <p:cNvSpPr/>
          <p:nvPr/>
        </p:nvSpPr>
        <p:spPr>
          <a:xfrm>
            <a:off x="307975" y="59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2" name="Google Shape;142;p18" descr="Afbeeldingsresultaat voor jesus lamb of god"/>
          <p:cNvSpPr/>
          <p:nvPr/>
        </p:nvSpPr>
        <p:spPr>
          <a:xfrm>
            <a:off x="460375" y="1202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3" name="Google Shape;143;p18"/>
          <p:cNvSpPr txBox="1"/>
          <p:nvPr/>
        </p:nvSpPr>
        <p:spPr>
          <a:xfrm>
            <a:off x="91250" y="120250"/>
            <a:ext cx="3488700" cy="569400"/>
          </a:xfrm>
          <a:prstGeom prst="rect">
            <a:avLst/>
          </a:prstGeom>
          <a:solidFill>
            <a:schemeClr val="dk1"/>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500" b="0" i="0" u="none" strike="noStrike" cap="none">
              <a:solidFill>
                <a:srgbClr val="D9D2E9"/>
              </a:solidFill>
              <a:latin typeface="Calibri"/>
              <a:ea typeface="Calibri"/>
              <a:cs typeface="Calibri"/>
              <a:sym typeface="Calibri"/>
            </a:endParaRPr>
          </a:p>
        </p:txBody>
      </p:sp>
      <p:sp>
        <p:nvSpPr>
          <p:cNvPr id="144" name="Google Shape;144;p18"/>
          <p:cNvSpPr txBox="1"/>
          <p:nvPr/>
        </p:nvSpPr>
        <p:spPr>
          <a:xfrm>
            <a:off x="717150" y="1586700"/>
            <a:ext cx="7709700" cy="375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3200" b="1">
                <a:solidFill>
                  <a:schemeClr val="lt1"/>
                </a:solidFill>
                <a:latin typeface="Calibri"/>
                <a:ea typeface="Calibri"/>
                <a:cs typeface="Calibri"/>
                <a:sym typeface="Calibri"/>
              </a:rPr>
              <a:t>De gezalfden toen</a:t>
            </a:r>
            <a:endParaRPr sz="3200" b="1">
              <a:solidFill>
                <a:schemeClr val="lt1"/>
              </a:solidFill>
              <a:latin typeface="Calibri"/>
              <a:ea typeface="Calibri"/>
              <a:cs typeface="Calibri"/>
              <a:sym typeface="Calibri"/>
            </a:endParaRPr>
          </a:p>
          <a:p>
            <a:pPr marL="0" lvl="0" indent="0" algn="l" rtl="0">
              <a:spcBef>
                <a:spcPts val="0"/>
              </a:spcBef>
              <a:spcAft>
                <a:spcPts val="0"/>
              </a:spcAft>
              <a:buNone/>
            </a:pPr>
            <a:endParaRPr sz="3200" b="1">
              <a:solidFill>
                <a:schemeClr val="lt1"/>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Zerubbabel: leider</a:t>
            </a: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Jozua: hogepriester (herderlijke taak)</a:t>
            </a: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Ezra: leraar</a:t>
            </a: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Zacharia en Haggai: profeten</a:t>
            </a: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Daniël in ballingschap die als evangelist getuigt</a:t>
            </a:r>
            <a:endParaRPr sz="2800">
              <a:solidFill>
                <a:srgbClr val="D9EAD3"/>
              </a:solidFill>
              <a:latin typeface="Calibri"/>
              <a:ea typeface="Calibri"/>
              <a:cs typeface="Calibri"/>
              <a:sym typeface="Calibri"/>
            </a:endParaRPr>
          </a:p>
          <a:p>
            <a:pPr marL="0" lvl="0" indent="0" algn="l" rtl="0">
              <a:spcBef>
                <a:spcPts val="0"/>
              </a:spcBef>
              <a:spcAft>
                <a:spcPts val="0"/>
              </a:spcAft>
              <a:buNone/>
            </a:pPr>
            <a:endParaRPr sz="2800">
              <a:solidFill>
                <a:srgbClr val="D9EAD3"/>
              </a:solidFill>
              <a:latin typeface="Calibri"/>
              <a:ea typeface="Calibri"/>
              <a:cs typeface="Calibri"/>
              <a:sym typeface="Calibri"/>
            </a:endParaRPr>
          </a:p>
        </p:txBody>
      </p:sp>
      <p:pic>
        <p:nvPicPr>
          <p:cNvPr id="145" name="Google Shape;145;p18"/>
          <p:cNvPicPr preferRelativeResize="0"/>
          <p:nvPr/>
        </p:nvPicPr>
        <p:blipFill>
          <a:blip r:embed="rId3">
            <a:alphaModFix/>
          </a:blip>
          <a:stretch>
            <a:fillRect/>
          </a:stretch>
        </p:blipFill>
        <p:spPr>
          <a:xfrm>
            <a:off x="6389125" y="234538"/>
            <a:ext cx="2514600" cy="1819275"/>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50"/>
        <p:cNvGrpSpPr/>
        <p:nvPr/>
      </p:nvGrpSpPr>
      <p:grpSpPr>
        <a:xfrm>
          <a:off x="0" y="0"/>
          <a:ext cx="0" cy="0"/>
          <a:chOff x="0" y="0"/>
          <a:chExt cx="0" cy="0"/>
        </a:xfrm>
      </p:grpSpPr>
      <p:sp>
        <p:nvSpPr>
          <p:cNvPr id="151" name="Google Shape;151;p19" descr="Afbeeldingsresultaat voor waar het hart vol van is"/>
          <p:cNvSpPr/>
          <p:nvPr/>
        </p:nvSpPr>
        <p:spPr>
          <a:xfrm>
            <a:off x="155575" y="-108347"/>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2" name="Google Shape;152;p19" descr="Afbeeldingsresultaat voor Lam van God"/>
          <p:cNvSpPr/>
          <p:nvPr/>
        </p:nvSpPr>
        <p:spPr>
          <a:xfrm>
            <a:off x="307975" y="59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3" name="Google Shape;153;p19" descr="Afbeeldingsresultaat voor jesus lamb of god"/>
          <p:cNvSpPr/>
          <p:nvPr/>
        </p:nvSpPr>
        <p:spPr>
          <a:xfrm>
            <a:off x="460375" y="1202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4" name="Google Shape;154;p19"/>
          <p:cNvSpPr txBox="1"/>
          <p:nvPr/>
        </p:nvSpPr>
        <p:spPr>
          <a:xfrm>
            <a:off x="91250" y="120250"/>
            <a:ext cx="3488700" cy="569400"/>
          </a:xfrm>
          <a:prstGeom prst="rect">
            <a:avLst/>
          </a:prstGeom>
          <a:solidFill>
            <a:schemeClr val="dk1"/>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500" b="0" i="0" u="none" strike="noStrike" cap="none">
              <a:solidFill>
                <a:srgbClr val="D9D2E9"/>
              </a:solidFill>
              <a:latin typeface="Calibri"/>
              <a:ea typeface="Calibri"/>
              <a:cs typeface="Calibri"/>
              <a:sym typeface="Calibri"/>
            </a:endParaRPr>
          </a:p>
        </p:txBody>
      </p:sp>
      <p:sp>
        <p:nvSpPr>
          <p:cNvPr id="155" name="Google Shape;155;p19"/>
          <p:cNvSpPr txBox="1"/>
          <p:nvPr/>
        </p:nvSpPr>
        <p:spPr>
          <a:xfrm>
            <a:off x="717150" y="1586700"/>
            <a:ext cx="7709700" cy="289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3200" b="1">
                <a:solidFill>
                  <a:schemeClr val="lt1"/>
                </a:solidFill>
                <a:latin typeface="Calibri"/>
                <a:ea typeface="Calibri"/>
                <a:cs typeface="Calibri"/>
                <a:sym typeface="Calibri"/>
              </a:rPr>
              <a:t>Relatie met Nieuwe Testament</a:t>
            </a:r>
            <a:endParaRPr sz="3200" b="1">
              <a:solidFill>
                <a:schemeClr val="lt1"/>
              </a:solidFill>
              <a:latin typeface="Calibri"/>
              <a:ea typeface="Calibri"/>
              <a:cs typeface="Calibri"/>
              <a:sym typeface="Calibri"/>
            </a:endParaRPr>
          </a:p>
          <a:p>
            <a:pPr marL="0" lvl="0" indent="0" algn="l" rtl="0">
              <a:spcBef>
                <a:spcPts val="0"/>
              </a:spcBef>
              <a:spcAft>
                <a:spcPts val="0"/>
              </a:spcAft>
              <a:buNone/>
            </a:pPr>
            <a:endParaRPr sz="3200" b="1">
              <a:solidFill>
                <a:schemeClr val="lt1"/>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De contouren van het Nieuwe verbond worden zichtbaar.</a:t>
            </a:r>
            <a:endParaRPr sz="2800">
              <a:solidFill>
                <a:srgbClr val="D9EAD3"/>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De verbreding en verdieping vinden plaats vanaf Pinksteren.</a:t>
            </a:r>
            <a:endParaRPr sz="2800">
              <a:solidFill>
                <a:srgbClr val="D9EAD3"/>
              </a:solidFill>
              <a:latin typeface="Calibri"/>
              <a:ea typeface="Calibri"/>
              <a:cs typeface="Calibri"/>
              <a:sym typeface="Calibri"/>
            </a:endParaRPr>
          </a:p>
        </p:txBody>
      </p:sp>
      <p:pic>
        <p:nvPicPr>
          <p:cNvPr id="156" name="Google Shape;156;p19"/>
          <p:cNvPicPr preferRelativeResize="0"/>
          <p:nvPr/>
        </p:nvPicPr>
        <p:blipFill>
          <a:blip r:embed="rId3">
            <a:alphaModFix/>
          </a:blip>
          <a:stretch>
            <a:fillRect/>
          </a:stretch>
        </p:blipFill>
        <p:spPr>
          <a:xfrm>
            <a:off x="307975" y="120243"/>
            <a:ext cx="1822904" cy="1332999"/>
          </a:xfrm>
          <a:prstGeom prst="rect">
            <a:avLst/>
          </a:prstGeom>
          <a:noFill/>
          <a:ln>
            <a:noFill/>
          </a:ln>
        </p:spPr>
      </p:pic>
      <p:pic>
        <p:nvPicPr>
          <p:cNvPr id="157" name="Google Shape;157;p19"/>
          <p:cNvPicPr preferRelativeResize="0"/>
          <p:nvPr/>
        </p:nvPicPr>
        <p:blipFill rotWithShape="1">
          <a:blip r:embed="rId4">
            <a:alphaModFix/>
          </a:blip>
          <a:srcRect b="10793"/>
          <a:stretch/>
        </p:blipFill>
        <p:spPr>
          <a:xfrm>
            <a:off x="6503550" y="120250"/>
            <a:ext cx="2447925" cy="1665450"/>
          </a:xfrm>
          <a:prstGeom prst="rect">
            <a:avLst/>
          </a:prstGeom>
          <a:noFill/>
          <a:ln>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animEffect transition="in" filter="fade">
                                      <p:cBhvr>
                                        <p:cTn id="7" dur="1000"/>
                                        <p:tgtEl>
                                          <p:spTgt spid="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5">
                                            <p:txEl>
                                              <p:pRg st="1" end="1"/>
                                            </p:txEl>
                                          </p:spTgt>
                                        </p:tgtEl>
                                        <p:attrNameLst>
                                          <p:attrName>style.visibility</p:attrName>
                                        </p:attrNameLst>
                                      </p:cBhvr>
                                      <p:to>
                                        <p:strVal val="visible"/>
                                      </p:to>
                                    </p:set>
                                    <p:animEffect transition="in" filter="fade">
                                      <p:cBhvr>
                                        <p:cTn id="12" dur="1000"/>
                                        <p:tgtEl>
                                          <p:spTgt spid="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5">
                                            <p:txEl>
                                              <p:pRg st="2" end="2"/>
                                            </p:txEl>
                                          </p:spTgt>
                                        </p:tgtEl>
                                        <p:attrNameLst>
                                          <p:attrName>style.visibility</p:attrName>
                                        </p:attrNameLst>
                                      </p:cBhvr>
                                      <p:to>
                                        <p:strVal val="visible"/>
                                      </p:to>
                                    </p:set>
                                    <p:animEffect transition="in" filter="fade">
                                      <p:cBhvr>
                                        <p:cTn id="17" dur="1000"/>
                                        <p:tgtEl>
                                          <p:spTgt spid="1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5">
                                            <p:txEl>
                                              <p:pRg st="3" end="3"/>
                                            </p:txEl>
                                          </p:spTgt>
                                        </p:tgtEl>
                                        <p:attrNameLst>
                                          <p:attrName>style.visibility</p:attrName>
                                        </p:attrNameLst>
                                      </p:cBhvr>
                                      <p:to>
                                        <p:strVal val="visible"/>
                                      </p:to>
                                    </p:set>
                                    <p:animEffect transition="in" filter="fade">
                                      <p:cBhvr>
                                        <p:cTn id="22" dur="1000"/>
                                        <p:tgtEl>
                                          <p:spTgt spid="155">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57"/>
                                        </p:tgtEl>
                                        <p:attrNameLst>
                                          <p:attrName>style.visibility</p:attrName>
                                        </p:attrNameLst>
                                      </p:cBhvr>
                                      <p:to>
                                        <p:strVal val="visible"/>
                                      </p:to>
                                    </p:set>
                                    <p:animEffect transition="in" filter="fade">
                                      <p:cBhvr>
                                        <p:cTn id="25" dur="10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62"/>
        <p:cNvGrpSpPr/>
        <p:nvPr/>
      </p:nvGrpSpPr>
      <p:grpSpPr>
        <a:xfrm>
          <a:off x="0" y="0"/>
          <a:ext cx="0" cy="0"/>
          <a:chOff x="0" y="0"/>
          <a:chExt cx="0" cy="0"/>
        </a:xfrm>
      </p:grpSpPr>
      <p:sp>
        <p:nvSpPr>
          <p:cNvPr id="163" name="Google Shape;163;p20" descr="Afbeeldingsresultaat voor waar het hart vol van is"/>
          <p:cNvSpPr/>
          <p:nvPr/>
        </p:nvSpPr>
        <p:spPr>
          <a:xfrm>
            <a:off x="155575" y="-108347"/>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4" name="Google Shape;164;p20" descr="Afbeeldingsresultaat voor Lam van God"/>
          <p:cNvSpPr/>
          <p:nvPr/>
        </p:nvSpPr>
        <p:spPr>
          <a:xfrm>
            <a:off x="307975" y="59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5" name="Google Shape;165;p20" descr="Afbeeldingsresultaat voor jesus lamb of god"/>
          <p:cNvSpPr/>
          <p:nvPr/>
        </p:nvSpPr>
        <p:spPr>
          <a:xfrm>
            <a:off x="460375" y="1202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6" name="Google Shape;166;p20"/>
          <p:cNvSpPr txBox="1"/>
          <p:nvPr/>
        </p:nvSpPr>
        <p:spPr>
          <a:xfrm>
            <a:off x="91250" y="120250"/>
            <a:ext cx="3488700" cy="569400"/>
          </a:xfrm>
          <a:prstGeom prst="rect">
            <a:avLst/>
          </a:prstGeom>
          <a:solidFill>
            <a:schemeClr val="dk1"/>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500" b="0" i="0" u="none" strike="noStrike" cap="none">
              <a:solidFill>
                <a:srgbClr val="D9D2E9"/>
              </a:solidFill>
              <a:latin typeface="Calibri"/>
              <a:ea typeface="Calibri"/>
              <a:cs typeface="Calibri"/>
              <a:sym typeface="Calibri"/>
            </a:endParaRPr>
          </a:p>
        </p:txBody>
      </p:sp>
      <p:sp>
        <p:nvSpPr>
          <p:cNvPr id="167" name="Google Shape;167;p20"/>
          <p:cNvSpPr txBox="1"/>
          <p:nvPr/>
        </p:nvSpPr>
        <p:spPr>
          <a:xfrm>
            <a:off x="612775" y="2093150"/>
            <a:ext cx="7709700" cy="246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3200" b="1">
                <a:solidFill>
                  <a:schemeClr val="lt1"/>
                </a:solidFill>
                <a:latin typeface="Calibri"/>
                <a:ea typeface="Calibri"/>
                <a:cs typeface="Calibri"/>
                <a:sym typeface="Calibri"/>
              </a:rPr>
              <a:t>Wat betekent dit voor ons vandaag?</a:t>
            </a:r>
            <a:endParaRPr sz="3200" b="1">
              <a:solidFill>
                <a:schemeClr val="lt1"/>
              </a:solidFill>
              <a:latin typeface="Calibri"/>
              <a:ea typeface="Calibri"/>
              <a:cs typeface="Calibri"/>
              <a:sym typeface="Calibri"/>
            </a:endParaRPr>
          </a:p>
          <a:p>
            <a:pPr marL="0" lvl="0" indent="0" algn="l" rtl="0">
              <a:spcBef>
                <a:spcPts val="0"/>
              </a:spcBef>
              <a:spcAft>
                <a:spcPts val="0"/>
              </a:spcAft>
              <a:buNone/>
            </a:pPr>
            <a:endParaRPr sz="3200" b="1">
              <a:solidFill>
                <a:schemeClr val="lt1"/>
              </a:solidFill>
              <a:latin typeface="Calibri"/>
              <a:ea typeface="Calibri"/>
              <a:cs typeface="Calibri"/>
              <a:sym typeface="Calibri"/>
            </a:endParaRPr>
          </a:p>
          <a:p>
            <a:pPr marL="457200" lvl="0" indent="-406400" algn="l" rtl="0">
              <a:spcBef>
                <a:spcPts val="0"/>
              </a:spcBef>
              <a:spcAft>
                <a:spcPts val="0"/>
              </a:spcAft>
              <a:buClr>
                <a:srgbClr val="D9EAD3"/>
              </a:buClr>
              <a:buSzPts val="2800"/>
              <a:buFont typeface="Calibri"/>
              <a:buChar char="-"/>
            </a:pPr>
            <a:r>
              <a:rPr lang="nl-NL" sz="2800">
                <a:solidFill>
                  <a:srgbClr val="D9EAD3"/>
                </a:solidFill>
                <a:latin typeface="Calibri"/>
                <a:ea typeface="Calibri"/>
                <a:cs typeface="Calibri"/>
                <a:sym typeface="Calibri"/>
              </a:rPr>
              <a:t>Jezus Christus geeft ons vandaag Zijn Geest en ook mensen, om ons te doen groeien in het werk van de Geest</a:t>
            </a:r>
            <a:endParaRPr sz="2800">
              <a:solidFill>
                <a:srgbClr val="D9EAD3"/>
              </a:solidFill>
              <a:latin typeface="Calibri"/>
              <a:ea typeface="Calibri"/>
              <a:cs typeface="Calibri"/>
              <a:sym typeface="Calibri"/>
            </a:endParaRPr>
          </a:p>
        </p:txBody>
      </p:sp>
      <p:pic>
        <p:nvPicPr>
          <p:cNvPr id="168" name="Google Shape;168;p20"/>
          <p:cNvPicPr preferRelativeResize="0"/>
          <p:nvPr/>
        </p:nvPicPr>
        <p:blipFill>
          <a:blip r:embed="rId3">
            <a:alphaModFix/>
          </a:blip>
          <a:stretch>
            <a:fillRect/>
          </a:stretch>
        </p:blipFill>
        <p:spPr>
          <a:xfrm>
            <a:off x="307975" y="120243"/>
            <a:ext cx="1880054" cy="1403509"/>
          </a:xfrm>
          <a:prstGeom prst="rect">
            <a:avLst/>
          </a:prstGeom>
          <a:noFill/>
          <a:ln>
            <a:noFill/>
          </a:ln>
        </p:spPr>
      </p:pic>
      <p:pic>
        <p:nvPicPr>
          <p:cNvPr id="169" name="Google Shape;169;p20"/>
          <p:cNvPicPr preferRelativeResize="0"/>
          <p:nvPr/>
        </p:nvPicPr>
        <p:blipFill rotWithShape="1">
          <a:blip r:embed="rId4">
            <a:alphaModFix/>
          </a:blip>
          <a:srcRect b="10793"/>
          <a:stretch/>
        </p:blipFill>
        <p:spPr>
          <a:xfrm>
            <a:off x="6503550" y="120250"/>
            <a:ext cx="2447925" cy="166545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4"/>
        <p:cNvGrpSpPr/>
        <p:nvPr/>
      </p:nvGrpSpPr>
      <p:grpSpPr>
        <a:xfrm>
          <a:off x="0" y="0"/>
          <a:ext cx="0" cy="0"/>
          <a:chOff x="0" y="0"/>
          <a:chExt cx="0" cy="0"/>
        </a:xfrm>
      </p:grpSpPr>
      <p:sp>
        <p:nvSpPr>
          <p:cNvPr id="175" name="Google Shape;175;p21" descr="Afbeeldingsresultaat voor waar het hart vol van is"/>
          <p:cNvSpPr/>
          <p:nvPr/>
        </p:nvSpPr>
        <p:spPr>
          <a:xfrm>
            <a:off x="155575" y="-108347"/>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6" name="Google Shape;176;p21" descr="Afbeeldingsresultaat voor Lam van God"/>
          <p:cNvSpPr/>
          <p:nvPr/>
        </p:nvSpPr>
        <p:spPr>
          <a:xfrm>
            <a:off x="307975" y="59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7" name="Google Shape;177;p21" descr="Afbeeldingsresultaat voor jesus lamb of god"/>
          <p:cNvSpPr/>
          <p:nvPr/>
        </p:nvSpPr>
        <p:spPr>
          <a:xfrm>
            <a:off x="460375" y="120253"/>
            <a:ext cx="304800" cy="228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8" name="Google Shape;178;p21"/>
          <p:cNvSpPr txBox="1"/>
          <p:nvPr/>
        </p:nvSpPr>
        <p:spPr>
          <a:xfrm>
            <a:off x="91250" y="120250"/>
            <a:ext cx="3488700" cy="569400"/>
          </a:xfrm>
          <a:prstGeom prst="rect">
            <a:avLst/>
          </a:prstGeom>
          <a:solidFill>
            <a:schemeClr val="dk1"/>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endParaRPr sz="2500" b="0" i="0" u="none" strike="noStrike" cap="none">
              <a:solidFill>
                <a:srgbClr val="D9D2E9"/>
              </a:solidFill>
              <a:latin typeface="Calibri"/>
              <a:ea typeface="Calibri"/>
              <a:cs typeface="Calibri"/>
              <a:sym typeface="Calibri"/>
            </a:endParaRPr>
          </a:p>
        </p:txBody>
      </p:sp>
      <p:pic>
        <p:nvPicPr>
          <p:cNvPr id="179" name="Google Shape;179;p21"/>
          <p:cNvPicPr preferRelativeResize="0"/>
          <p:nvPr/>
        </p:nvPicPr>
        <p:blipFill rotWithShape="1">
          <a:blip r:embed="rId3">
            <a:alphaModFix/>
          </a:blip>
          <a:srcRect b="4104"/>
          <a:stretch/>
        </p:blipFill>
        <p:spPr>
          <a:xfrm>
            <a:off x="1916576" y="25400"/>
            <a:ext cx="5310849" cy="50927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name="Kantoor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Diavoorstelling (16:9)</PresentationFormat>
  <Paragraphs>44</Paragraphs>
  <Slides>10</Slides>
  <Notes>10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Calibri</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cp:lastModifiedBy>Bouwina van Bruggen</cp:lastModifiedBy>
  <cp:revision>1</cp:revision>
  <dcterms:modified xsi:type="dcterms:W3CDTF">2023-06-23T08:29:01Z</dcterms:modified>
</cp:coreProperties>
</file>