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219456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219456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219456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219456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219456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219456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219456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219456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219456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0" d="100"/>
          <a:sy n="30" d="100"/>
        </p:scale>
        <p:origin x="884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" name="Shape 1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2194560" latinLnBrk="0">
      <a:defRPr sz="4200">
        <a:latin typeface="+mj-lt"/>
        <a:ea typeface="+mj-ea"/>
        <a:cs typeface="+mj-cs"/>
        <a:sym typeface="Helvetica Neue"/>
      </a:defRPr>
    </a:lvl1pPr>
    <a:lvl2pPr indent="228600" defTabSz="2194560" latinLnBrk="0">
      <a:defRPr sz="4200">
        <a:latin typeface="+mj-lt"/>
        <a:ea typeface="+mj-ea"/>
        <a:cs typeface="+mj-cs"/>
        <a:sym typeface="Helvetica Neue"/>
      </a:defRPr>
    </a:lvl2pPr>
    <a:lvl3pPr indent="457200" defTabSz="2194560" latinLnBrk="0">
      <a:defRPr sz="4200">
        <a:latin typeface="+mj-lt"/>
        <a:ea typeface="+mj-ea"/>
        <a:cs typeface="+mj-cs"/>
        <a:sym typeface="Helvetica Neue"/>
      </a:defRPr>
    </a:lvl3pPr>
    <a:lvl4pPr indent="685800" defTabSz="2194560" latinLnBrk="0">
      <a:defRPr sz="4200">
        <a:latin typeface="+mj-lt"/>
        <a:ea typeface="+mj-ea"/>
        <a:cs typeface="+mj-cs"/>
        <a:sym typeface="Helvetica Neue"/>
      </a:defRPr>
    </a:lvl4pPr>
    <a:lvl5pPr indent="914400" defTabSz="2194560" latinLnBrk="0">
      <a:defRPr sz="4200">
        <a:latin typeface="+mj-lt"/>
        <a:ea typeface="+mj-ea"/>
        <a:cs typeface="+mj-cs"/>
        <a:sym typeface="Helvetica Neue"/>
      </a:defRPr>
    </a:lvl5pPr>
    <a:lvl6pPr indent="1143000" defTabSz="2194560" latinLnBrk="0">
      <a:defRPr sz="4200">
        <a:latin typeface="+mj-lt"/>
        <a:ea typeface="+mj-ea"/>
        <a:cs typeface="+mj-cs"/>
        <a:sym typeface="Helvetica Neue"/>
      </a:defRPr>
    </a:lvl6pPr>
    <a:lvl7pPr indent="1371600" defTabSz="2194560" latinLnBrk="0">
      <a:defRPr sz="4200">
        <a:latin typeface="+mj-lt"/>
        <a:ea typeface="+mj-ea"/>
        <a:cs typeface="+mj-cs"/>
        <a:sym typeface="Helvetica Neue"/>
      </a:defRPr>
    </a:lvl7pPr>
    <a:lvl8pPr indent="1600200" defTabSz="2194560" latinLnBrk="0">
      <a:defRPr sz="4200">
        <a:latin typeface="+mj-lt"/>
        <a:ea typeface="+mj-ea"/>
        <a:cs typeface="+mj-cs"/>
        <a:sym typeface="Helvetica Neue"/>
      </a:defRPr>
    </a:lvl8pPr>
    <a:lvl9pPr indent="1828800" defTabSz="2194560" latinLnBrk="0">
      <a:defRPr sz="4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0F4FB"/>
            </a:gs>
            <a:gs pos="50000">
              <a:srgbClr val="C2D1ED"/>
            </a:gs>
            <a:gs pos="100000">
              <a:srgbClr val="E1E8F5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tekst"/>
          <p:cNvSpPr txBox="1">
            <a:spLocks noGrp="1"/>
          </p:cNvSpPr>
          <p:nvPr>
            <p:ph type="title"/>
          </p:nvPr>
        </p:nvSpPr>
        <p:spPr>
          <a:xfrm>
            <a:off x="3653366" y="1539875"/>
            <a:ext cx="19507201" cy="33369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0559" tIns="90559" rIns="90559" bIns="90559" anchor="ctr"/>
          <a:lstStyle/>
          <a:p>
            <a:r>
              <a:t>Titeltekst</a:t>
            </a:r>
          </a:p>
        </p:txBody>
      </p:sp>
      <p:sp>
        <p:nvSpPr>
          <p:cNvPr id="3" name="Hoofdtekst - niveau één…"/>
          <p:cNvSpPr txBox="1">
            <a:spLocks noGrp="1"/>
          </p:cNvSpPr>
          <p:nvPr>
            <p:ph type="body" idx="1"/>
          </p:nvPr>
        </p:nvSpPr>
        <p:spPr>
          <a:xfrm>
            <a:off x="13610166" y="4876800"/>
            <a:ext cx="9550401" cy="883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0559" tIns="90559" rIns="90559" bIns="90559"/>
          <a:lstStyle/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4" name="Dianummer"/>
          <p:cNvSpPr txBox="1">
            <a:spLocks noGrp="1"/>
          </p:cNvSpPr>
          <p:nvPr>
            <p:ph type="sldNum" sz="quarter" idx="2"/>
          </p:nvPr>
        </p:nvSpPr>
        <p:spPr>
          <a:xfrm>
            <a:off x="21564740" y="12836750"/>
            <a:ext cx="502786" cy="482149"/>
          </a:xfrm>
          <a:prstGeom prst="rect">
            <a:avLst/>
          </a:prstGeom>
          <a:ln w="12700">
            <a:miter lim="400000"/>
          </a:ln>
        </p:spPr>
        <p:txBody>
          <a:bodyPr wrap="none" lIns="90559" tIns="90559" rIns="90559" bIns="90559" anchor="ctr">
            <a:spAutoFit/>
          </a:bodyPr>
          <a:lstStyle>
            <a:lvl1pPr algn="r" defTabSz="1809748">
              <a:defRPr sz="24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/>
  <p:txStyles>
    <p:titleStyle>
      <a:lvl1pPr marL="0" marR="0" indent="0" algn="ctr" defTabSz="219456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6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ctr" defTabSz="219456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6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ctr" defTabSz="219456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6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ctr" defTabSz="219456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6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ctr" defTabSz="219456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6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ctr" defTabSz="219456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6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ctr" defTabSz="219456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6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ctr" defTabSz="219456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6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ctr" defTabSz="219456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6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673831" marR="0" indent="-673831" algn="l" defTabSz="2194560" rtl="0" latinLnBrk="0">
        <a:lnSpc>
          <a:spcPct val="100000"/>
        </a:lnSpc>
        <a:spcBef>
          <a:spcPts val="1400"/>
        </a:spcBef>
        <a:spcAft>
          <a:spcPts val="0"/>
        </a:spcAft>
        <a:buClrTx/>
        <a:buSzPct val="100000"/>
        <a:buFont typeface="Arial"/>
        <a:buChar char="»"/>
        <a:tabLst/>
        <a:defRPr sz="62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1011165" marR="0" indent="-633340" algn="l" defTabSz="2194560" rtl="0" latinLnBrk="0">
        <a:lnSpc>
          <a:spcPct val="100000"/>
        </a:lnSpc>
        <a:spcBef>
          <a:spcPts val="1400"/>
        </a:spcBef>
        <a:spcAft>
          <a:spcPts val="0"/>
        </a:spcAft>
        <a:buClrTx/>
        <a:buSzPct val="100000"/>
        <a:buFont typeface="Arial"/>
        <a:buChar char="–"/>
        <a:tabLst/>
        <a:defRPr sz="62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336353" marR="0" indent="-580705" algn="l" defTabSz="2194560" rtl="0" latinLnBrk="0">
        <a:lnSpc>
          <a:spcPct val="100000"/>
        </a:lnSpc>
        <a:spcBef>
          <a:spcPts val="1400"/>
        </a:spcBef>
        <a:spcAft>
          <a:spcPts val="0"/>
        </a:spcAft>
        <a:buClrTx/>
        <a:buSzPct val="100000"/>
        <a:buFont typeface="Arial"/>
        <a:buChar char="•"/>
        <a:tabLst/>
        <a:defRPr sz="62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815070" marR="0" indent="-683185" algn="l" defTabSz="2194560" rtl="0" latinLnBrk="0">
        <a:lnSpc>
          <a:spcPct val="100000"/>
        </a:lnSpc>
        <a:spcBef>
          <a:spcPts val="1400"/>
        </a:spcBef>
        <a:spcAft>
          <a:spcPts val="0"/>
        </a:spcAft>
        <a:buClrTx/>
        <a:buSzPct val="100000"/>
        <a:buFont typeface="Arial"/>
        <a:buChar char="–"/>
        <a:tabLst/>
        <a:defRPr sz="62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154939" marR="0" indent="-645226" algn="l" defTabSz="2194560" rtl="0" latinLnBrk="0">
        <a:lnSpc>
          <a:spcPct val="100000"/>
        </a:lnSpc>
        <a:spcBef>
          <a:spcPts val="1400"/>
        </a:spcBef>
        <a:spcAft>
          <a:spcPts val="0"/>
        </a:spcAft>
        <a:buClrTx/>
        <a:buSzPct val="100000"/>
        <a:buFont typeface="Arial"/>
        <a:buChar char="»"/>
        <a:tabLst/>
        <a:defRPr sz="62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2612139" marR="0" indent="-645223" algn="l" defTabSz="2194560" rtl="0" latinLnBrk="0">
        <a:lnSpc>
          <a:spcPct val="100000"/>
        </a:lnSpc>
        <a:spcBef>
          <a:spcPts val="1400"/>
        </a:spcBef>
        <a:spcAft>
          <a:spcPts val="0"/>
        </a:spcAft>
        <a:buClrTx/>
        <a:buSzPct val="100000"/>
        <a:buFont typeface="Arial"/>
        <a:buChar char="•"/>
        <a:tabLst/>
        <a:defRPr sz="62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3069339" marR="0" indent="-645223" algn="l" defTabSz="2194560" rtl="0" latinLnBrk="0">
        <a:lnSpc>
          <a:spcPct val="100000"/>
        </a:lnSpc>
        <a:spcBef>
          <a:spcPts val="1400"/>
        </a:spcBef>
        <a:spcAft>
          <a:spcPts val="0"/>
        </a:spcAft>
        <a:buClrTx/>
        <a:buSzPct val="100000"/>
        <a:buFont typeface="Arial"/>
        <a:buChar char="•"/>
        <a:tabLst/>
        <a:defRPr sz="62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3526540" marR="0" indent="-645226" algn="l" defTabSz="2194560" rtl="0" latinLnBrk="0">
        <a:lnSpc>
          <a:spcPct val="100000"/>
        </a:lnSpc>
        <a:spcBef>
          <a:spcPts val="1400"/>
        </a:spcBef>
        <a:spcAft>
          <a:spcPts val="0"/>
        </a:spcAft>
        <a:buClrTx/>
        <a:buSzPct val="100000"/>
        <a:buFont typeface="Arial"/>
        <a:buChar char="•"/>
        <a:tabLst/>
        <a:defRPr sz="62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3983737" marR="0" indent="-645223" algn="l" defTabSz="2194560" rtl="0" latinLnBrk="0">
        <a:lnSpc>
          <a:spcPct val="100000"/>
        </a:lnSpc>
        <a:spcBef>
          <a:spcPts val="1400"/>
        </a:spcBef>
        <a:spcAft>
          <a:spcPts val="0"/>
        </a:spcAft>
        <a:buClrTx/>
        <a:buSzPct val="100000"/>
        <a:buFont typeface="Arial"/>
        <a:buChar char="•"/>
        <a:tabLst/>
        <a:defRPr sz="62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180974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180974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180974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180974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180974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180974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180974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180974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180974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 idx="4294967295"/>
          </p:nvPr>
        </p:nvSpPr>
        <p:spPr>
          <a:xfrm>
            <a:off x="2316477" y="230780"/>
            <a:ext cx="19751046" cy="2979062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449580">
              <a:lnSpc>
                <a:spcPct val="120000"/>
              </a:lnSpc>
              <a:defRPr sz="70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Jezus regeert: onder tegenstand </a:t>
            </a:r>
          </a:p>
          <a:p>
            <a:pPr defTabSz="449580">
              <a:lnSpc>
                <a:spcPct val="120000"/>
              </a:lnSpc>
              <a:defRPr sz="70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gaat het evangelie de wereld in</a:t>
            </a:r>
          </a:p>
        </p:txBody>
      </p:sp>
      <p:sp>
        <p:nvSpPr>
          <p:cNvPr id="21" name="Shape 21"/>
          <p:cNvSpPr txBox="1">
            <a:spLocks noGrp="1"/>
          </p:cNvSpPr>
          <p:nvPr>
            <p:ph type="body" idx="4294967295"/>
          </p:nvPr>
        </p:nvSpPr>
        <p:spPr>
          <a:xfrm>
            <a:off x="2202110" y="3692683"/>
            <a:ext cx="19865412" cy="855647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742950" indent="-742950" defTabSz="914400">
              <a:spcBef>
                <a:spcPts val="0"/>
              </a:spcBef>
              <a:buFontTx/>
              <a:buAutoNum type="arabicPeriod"/>
              <a:defRPr sz="6000">
                <a:solidFill>
                  <a:srgbClr val="FF2812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Wat merk je van Jezus’ regering?</a:t>
            </a:r>
          </a:p>
          <a:p>
            <a:pPr marL="0" indent="0" defTabSz="914400">
              <a:spcBef>
                <a:spcPts val="0"/>
              </a:spcBef>
              <a:buSzTx/>
              <a:buNone/>
              <a:defRPr sz="4400" i="1">
                <a:latin typeface="Cambria"/>
                <a:ea typeface="Cambria"/>
                <a:cs typeface="Cambria"/>
                <a:sym typeface="Cambria"/>
              </a:defRPr>
            </a:pPr>
            <a:endParaRPr/>
          </a:p>
          <a:p>
            <a:pPr marL="0" indent="0" defTabSz="914400">
              <a:spcBef>
                <a:spcPts val="0"/>
              </a:spcBef>
              <a:buSzTx/>
              <a:buNone/>
              <a:defRPr sz="4400" i="1">
                <a:latin typeface="Cambria"/>
                <a:ea typeface="Cambria"/>
                <a:cs typeface="Cambria"/>
                <a:sym typeface="Cambria"/>
              </a:defRPr>
            </a:pPr>
            <a:endParaRPr/>
          </a:p>
          <a:p>
            <a:pPr marL="0" indent="0" defTabSz="914400">
              <a:spcBef>
                <a:spcPts val="0"/>
              </a:spcBef>
              <a:buSzTx/>
              <a:buNone/>
              <a:defRPr sz="4400" i="1">
                <a:latin typeface="Cambria"/>
                <a:ea typeface="Cambria"/>
                <a:cs typeface="Cambria"/>
                <a:sym typeface="Cambria"/>
              </a:defRPr>
            </a:pPr>
            <a:endParaRPr/>
          </a:p>
          <a:p>
            <a:pPr marL="0" indent="0" algn="r" defTabSz="914400">
              <a:spcBef>
                <a:spcPts val="0"/>
              </a:spcBef>
              <a:buSzTx/>
              <a:buNone/>
              <a:defRPr sz="6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 HC 19,50</a:t>
            </a:r>
            <a:r>
              <a:rPr i="1"/>
              <a:t>: Waarom wordt er aan toegevoegd: </a:t>
            </a:r>
          </a:p>
          <a:p>
            <a:pPr marL="0" indent="0" algn="r" defTabSz="914400">
              <a:spcBef>
                <a:spcPts val="0"/>
              </a:spcBef>
              <a:buSzTx/>
              <a:buNone/>
              <a:defRPr sz="6000" i="1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en zit aan de rechterhand van God? </a:t>
            </a:r>
          </a:p>
          <a:p>
            <a:pPr marL="0" indent="0" algn="r" defTabSz="914400">
              <a:spcBef>
                <a:spcPts val="0"/>
              </a:spcBef>
              <a:buSzTx/>
              <a:buNone/>
              <a:defRPr sz="6000" i="1">
                <a:latin typeface="Trebuchet MS"/>
                <a:ea typeface="Trebuchet MS"/>
                <a:cs typeface="Trebuchet MS"/>
                <a:sym typeface="Trebuchet MS"/>
              </a:defRPr>
            </a:pPr>
            <a:endParaRPr/>
          </a:p>
          <a:p>
            <a:pPr marL="0" indent="0" algn="r" defTabSz="914400">
              <a:spcBef>
                <a:spcPts val="0"/>
              </a:spcBef>
              <a:buSzTx/>
              <a:buNone/>
              <a:defRPr sz="6000" i="1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Christus is opgevaren naar de hemel om Zich daar te bewijzen als het Hoofd van zijn christelijke kerk, </a:t>
            </a:r>
          </a:p>
          <a:p>
            <a:pPr marL="0" indent="0" algn="r" defTabSz="914400">
              <a:spcBef>
                <a:spcPts val="0"/>
              </a:spcBef>
              <a:buSzTx/>
              <a:buNone/>
              <a:defRPr sz="6000" i="1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door wie de Vader alle dingen regeert</a:t>
            </a:r>
            <a:r>
              <a:rPr sz="3200">
                <a:latin typeface="Calibri"/>
                <a:ea typeface="Calibri"/>
                <a:cs typeface="Calibri"/>
                <a:sym typeface="Calibri"/>
              </a:rPr>
              <a:t>.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0"/>
          <p:cNvSpPr txBox="1">
            <a:spLocks noGrp="1"/>
          </p:cNvSpPr>
          <p:nvPr>
            <p:ph type="title" idx="4294967295"/>
          </p:nvPr>
        </p:nvSpPr>
        <p:spPr>
          <a:xfrm>
            <a:off x="2316477" y="230780"/>
            <a:ext cx="19751046" cy="2979062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449580">
              <a:lnSpc>
                <a:spcPct val="120000"/>
              </a:lnSpc>
              <a:defRPr sz="70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Jezus regeert: onder tegenstand </a:t>
            </a:r>
          </a:p>
          <a:p>
            <a:pPr defTabSz="449580">
              <a:lnSpc>
                <a:spcPct val="120000"/>
              </a:lnSpc>
              <a:defRPr sz="70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gaat het evangelie de wereld in</a:t>
            </a:r>
          </a:p>
        </p:txBody>
      </p:sp>
      <p:sp>
        <p:nvSpPr>
          <p:cNvPr id="24" name="Shape 21"/>
          <p:cNvSpPr txBox="1">
            <a:spLocks noGrp="1"/>
          </p:cNvSpPr>
          <p:nvPr>
            <p:ph type="body" idx="4294967295"/>
          </p:nvPr>
        </p:nvSpPr>
        <p:spPr>
          <a:xfrm>
            <a:off x="2202110" y="3692683"/>
            <a:ext cx="19865414" cy="855647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742950" indent="-742950" defTabSz="91440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FontTx/>
              <a:buAutoNum type="arabicPeriod"/>
              <a:defRPr sz="6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Wat merk je van Jezus’ regering?</a:t>
            </a:r>
          </a:p>
          <a:p>
            <a:pPr marL="742950" indent="-742950" defTabSz="914400">
              <a:lnSpc>
                <a:spcPct val="120000"/>
              </a:lnSpc>
              <a:spcBef>
                <a:spcPts val="0"/>
              </a:spcBef>
              <a:buFontTx/>
              <a:buAutoNum type="arabicPeriod"/>
              <a:defRPr sz="6000">
                <a:solidFill>
                  <a:srgbClr val="FF2812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Wat merkt Stefanus van Jezus’ regering?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0"/>
          <p:cNvSpPr txBox="1">
            <a:spLocks noGrp="1"/>
          </p:cNvSpPr>
          <p:nvPr>
            <p:ph type="title" idx="4294967295"/>
          </p:nvPr>
        </p:nvSpPr>
        <p:spPr>
          <a:xfrm>
            <a:off x="2316477" y="230780"/>
            <a:ext cx="19751046" cy="2979062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449580">
              <a:lnSpc>
                <a:spcPct val="120000"/>
              </a:lnSpc>
              <a:defRPr sz="70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Jezus regeert: onder tegenstand </a:t>
            </a:r>
          </a:p>
          <a:p>
            <a:pPr defTabSz="449580">
              <a:lnSpc>
                <a:spcPct val="120000"/>
              </a:lnSpc>
              <a:defRPr sz="70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gaat het evangelie de wereld in</a:t>
            </a:r>
          </a:p>
        </p:txBody>
      </p:sp>
      <p:sp>
        <p:nvSpPr>
          <p:cNvPr id="27" name="Shape 21"/>
          <p:cNvSpPr txBox="1">
            <a:spLocks noGrp="1"/>
          </p:cNvSpPr>
          <p:nvPr>
            <p:ph type="body" idx="4294967295"/>
          </p:nvPr>
        </p:nvSpPr>
        <p:spPr>
          <a:xfrm>
            <a:off x="2202110" y="3692683"/>
            <a:ext cx="19865414" cy="855647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742950" indent="-742950" defTabSz="91440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FontTx/>
              <a:buAutoNum type="arabicPeriod"/>
              <a:defRPr sz="6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Wat merk je van Jezus’ regering?</a:t>
            </a:r>
          </a:p>
          <a:p>
            <a:pPr marL="742950" indent="-742950" defTabSz="914400">
              <a:lnSpc>
                <a:spcPct val="120000"/>
              </a:lnSpc>
              <a:spcBef>
                <a:spcPts val="0"/>
              </a:spcBef>
              <a:buFontTx/>
              <a:buAutoNum type="arabicPeriod"/>
              <a:defRPr sz="6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Wat merkt Stefanus van Jezus’ regering?</a:t>
            </a:r>
          </a:p>
          <a:p>
            <a:pPr marL="742950" indent="-742950" defTabSz="914400">
              <a:lnSpc>
                <a:spcPct val="120000"/>
              </a:lnSpc>
              <a:spcBef>
                <a:spcPts val="0"/>
              </a:spcBef>
              <a:buFontTx/>
              <a:buAutoNum type="arabicPeriod"/>
              <a:defRPr sz="6000">
                <a:solidFill>
                  <a:srgbClr val="FF2812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Jezus’ regering en het kruis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0"/>
          <p:cNvSpPr txBox="1">
            <a:spLocks noGrp="1"/>
          </p:cNvSpPr>
          <p:nvPr>
            <p:ph type="title" idx="4294967295"/>
          </p:nvPr>
        </p:nvSpPr>
        <p:spPr>
          <a:xfrm>
            <a:off x="2316477" y="230780"/>
            <a:ext cx="19751046" cy="2979062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449580">
              <a:lnSpc>
                <a:spcPct val="120000"/>
              </a:lnSpc>
              <a:defRPr sz="70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Jezus regeert: onder tegenstand </a:t>
            </a:r>
          </a:p>
          <a:p>
            <a:pPr defTabSz="449580">
              <a:lnSpc>
                <a:spcPct val="120000"/>
              </a:lnSpc>
              <a:defRPr sz="70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gaat het evangelie de wereld in</a:t>
            </a:r>
          </a:p>
        </p:txBody>
      </p:sp>
      <p:sp>
        <p:nvSpPr>
          <p:cNvPr id="30" name="Shape 21"/>
          <p:cNvSpPr txBox="1">
            <a:spLocks noGrp="1"/>
          </p:cNvSpPr>
          <p:nvPr>
            <p:ph type="body" idx="4294967295"/>
          </p:nvPr>
        </p:nvSpPr>
        <p:spPr>
          <a:xfrm>
            <a:off x="2202110" y="3692683"/>
            <a:ext cx="19865414" cy="855647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742950" indent="-742950" defTabSz="91440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FontTx/>
              <a:buAutoNum type="arabicPeriod"/>
              <a:defRPr sz="6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Wat merk je van Jezus’ regering?</a:t>
            </a:r>
          </a:p>
          <a:p>
            <a:pPr marL="742950" indent="-742950" defTabSz="914400">
              <a:lnSpc>
                <a:spcPct val="120000"/>
              </a:lnSpc>
              <a:spcBef>
                <a:spcPts val="0"/>
              </a:spcBef>
              <a:buFontTx/>
              <a:buAutoNum type="arabicPeriod"/>
              <a:defRPr sz="6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Wat merkt Stefanus van Jezus’ regering?</a:t>
            </a:r>
          </a:p>
          <a:p>
            <a:pPr marL="742950" indent="-742950" defTabSz="914400">
              <a:lnSpc>
                <a:spcPct val="120000"/>
              </a:lnSpc>
              <a:spcBef>
                <a:spcPts val="0"/>
              </a:spcBef>
              <a:buFontTx/>
              <a:buAutoNum type="arabicPeriod"/>
              <a:defRPr sz="6000">
                <a:solidFill>
                  <a:srgbClr val="FF2812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Jezus’ regering en het kruis</a:t>
            </a:r>
          </a:p>
          <a:p>
            <a:pPr marL="742950" indent="-742950" defTabSz="914400">
              <a:lnSpc>
                <a:spcPct val="120000"/>
              </a:lnSpc>
              <a:spcBef>
                <a:spcPts val="0"/>
              </a:spcBef>
              <a:buFontTx/>
              <a:buAutoNum type="arabicPeriod"/>
              <a:defRPr sz="6000">
                <a:solidFill>
                  <a:srgbClr val="FF2812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endParaRPr/>
          </a:p>
          <a:p>
            <a:pPr marL="0" indent="0" algn="r" defTabSz="449580">
              <a:lnSpc>
                <a:spcPct val="120000"/>
              </a:lnSpc>
              <a:spcBef>
                <a:spcPts val="0"/>
              </a:spcBef>
              <a:buSzTx/>
              <a:buNone/>
              <a:defRPr sz="60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endParaRPr/>
          </a:p>
          <a:p>
            <a:pPr marL="0" indent="0" algn="r" defTabSz="449580">
              <a:lnSpc>
                <a:spcPct val="120000"/>
              </a:lnSpc>
              <a:spcBef>
                <a:spcPts val="0"/>
              </a:spcBef>
              <a:buSzTx/>
              <a:buNone/>
              <a:defRPr sz="6000" i="1">
                <a:uFill>
                  <a:solidFill>
                    <a:srgbClr val="FF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Stel ons, uw dienaren, in staat om vrijmoedig uw boodschap te verkondigen door ons bij te staan. </a:t>
            </a:r>
          </a:p>
          <a:p>
            <a:pPr marL="0" indent="0" algn="r" defTabSz="449580">
              <a:lnSpc>
                <a:spcPct val="120000"/>
              </a:lnSpc>
              <a:spcBef>
                <a:spcPts val="0"/>
              </a:spcBef>
              <a:buSzTx/>
              <a:buNone/>
              <a:defRPr sz="6000">
                <a:uFill>
                  <a:solidFill>
                    <a:srgbClr val="FF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(Handelingen 4:29-30)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20"/>
          <p:cNvSpPr txBox="1">
            <a:spLocks noGrp="1"/>
          </p:cNvSpPr>
          <p:nvPr>
            <p:ph type="title" idx="4294967295"/>
          </p:nvPr>
        </p:nvSpPr>
        <p:spPr>
          <a:xfrm>
            <a:off x="2316477" y="548638"/>
            <a:ext cx="19751046" cy="2286002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 sz="7000">
                <a:latin typeface="Trebuchet MS"/>
                <a:ea typeface="Trebuchet MS"/>
                <a:cs typeface="Trebuchet MS"/>
                <a:sym typeface="Trebuchet MS"/>
              </a:defRPr>
            </a:pPr>
            <a:endParaRPr/>
          </a:p>
        </p:txBody>
      </p:sp>
      <p:sp>
        <p:nvSpPr>
          <p:cNvPr id="33" name="Shape 21"/>
          <p:cNvSpPr txBox="1">
            <a:spLocks noGrp="1"/>
          </p:cNvSpPr>
          <p:nvPr>
            <p:ph type="body" idx="4294967295"/>
          </p:nvPr>
        </p:nvSpPr>
        <p:spPr>
          <a:xfrm>
            <a:off x="2316477" y="3200399"/>
            <a:ext cx="19751046" cy="904875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defTabSz="914400">
              <a:lnSpc>
                <a:spcPct val="120000"/>
              </a:lnSpc>
              <a:spcBef>
                <a:spcPts val="0"/>
              </a:spcBef>
              <a:buSzTx/>
              <a:buNone/>
              <a:defRPr sz="6000">
                <a:latin typeface="Trebuchet MS"/>
                <a:ea typeface="Trebuchet MS"/>
                <a:cs typeface="Trebuchet MS"/>
                <a:sym typeface="Trebuchet MS"/>
              </a:defRPr>
            </a:pPr>
            <a:endParaRPr/>
          </a:p>
          <a:p>
            <a:pPr marL="0" indent="0" defTabSz="914400">
              <a:lnSpc>
                <a:spcPct val="120000"/>
              </a:lnSpc>
              <a:spcBef>
                <a:spcPts val="0"/>
              </a:spcBef>
              <a:buSzTx/>
              <a:buNone/>
              <a:defRPr sz="6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In de navolging van Christus ervaren we de pijn van: </a:t>
            </a:r>
          </a:p>
          <a:p>
            <a:pPr marL="0" lvl="3" indent="1371600" defTabSz="914400">
              <a:lnSpc>
                <a:spcPct val="120000"/>
              </a:lnSpc>
              <a:spcBef>
                <a:spcPts val="0"/>
              </a:spcBef>
              <a:buSzTx/>
              <a:buNone/>
              <a:defRPr sz="6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- het afsterven van de zonde</a:t>
            </a:r>
          </a:p>
          <a:p>
            <a:pPr marL="0" lvl="3" indent="1371600" defTabSz="914400">
              <a:lnSpc>
                <a:spcPct val="120000"/>
              </a:lnSpc>
              <a:spcBef>
                <a:spcPts val="0"/>
              </a:spcBef>
              <a:buSzTx/>
              <a:buNone/>
              <a:defRPr sz="6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- de gebrokenheid in de schepping</a:t>
            </a:r>
          </a:p>
          <a:p>
            <a:pPr marL="0" lvl="3" indent="1371600" defTabSz="914400">
              <a:lnSpc>
                <a:spcPct val="120000"/>
              </a:lnSpc>
              <a:spcBef>
                <a:spcPts val="0"/>
              </a:spcBef>
              <a:buSzTx/>
              <a:buNone/>
              <a:defRPr sz="6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- de vijandschap van de duivel (en anderen)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20"/>
          <p:cNvSpPr txBox="1">
            <a:spLocks noGrp="1"/>
          </p:cNvSpPr>
          <p:nvPr>
            <p:ph type="title" idx="4294967295"/>
          </p:nvPr>
        </p:nvSpPr>
        <p:spPr>
          <a:xfrm>
            <a:off x="2316477" y="230780"/>
            <a:ext cx="19751046" cy="2979062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449580">
              <a:lnSpc>
                <a:spcPct val="120000"/>
              </a:lnSpc>
              <a:defRPr sz="70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Jezus regeert: onder tegenstand </a:t>
            </a:r>
          </a:p>
          <a:p>
            <a:pPr defTabSz="449580">
              <a:lnSpc>
                <a:spcPct val="120000"/>
              </a:lnSpc>
              <a:defRPr sz="70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gaat het evangelie de wereld in</a:t>
            </a:r>
          </a:p>
        </p:txBody>
      </p:sp>
      <p:sp>
        <p:nvSpPr>
          <p:cNvPr id="36" name="Shape 21"/>
          <p:cNvSpPr txBox="1">
            <a:spLocks noGrp="1"/>
          </p:cNvSpPr>
          <p:nvPr>
            <p:ph type="body" idx="4294967295"/>
          </p:nvPr>
        </p:nvSpPr>
        <p:spPr>
          <a:xfrm>
            <a:off x="2202110" y="3692683"/>
            <a:ext cx="19865414" cy="855647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742950" indent="-742950" defTabSz="91440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FontTx/>
              <a:buAutoNum type="arabicPeriod"/>
              <a:defRPr sz="6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Wat merk je van Jezus’ regering?</a:t>
            </a:r>
          </a:p>
          <a:p>
            <a:pPr marL="742950" indent="-742950" defTabSz="914400">
              <a:lnSpc>
                <a:spcPct val="120000"/>
              </a:lnSpc>
              <a:spcBef>
                <a:spcPts val="0"/>
              </a:spcBef>
              <a:buFontTx/>
              <a:buAutoNum type="arabicPeriod"/>
              <a:defRPr sz="6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Wat merkt Stefanus van Jezus’ regering?</a:t>
            </a:r>
          </a:p>
          <a:p>
            <a:pPr marL="742950" indent="-742950" defTabSz="914400">
              <a:lnSpc>
                <a:spcPct val="120000"/>
              </a:lnSpc>
              <a:spcBef>
                <a:spcPts val="0"/>
              </a:spcBef>
              <a:buFontTx/>
              <a:buAutoNum type="arabicPeriod"/>
              <a:defRPr sz="6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Jezus’ regering en het kruis</a:t>
            </a:r>
          </a:p>
          <a:p>
            <a:pPr marL="742950" indent="-742950" defTabSz="914400">
              <a:lnSpc>
                <a:spcPct val="120000"/>
              </a:lnSpc>
              <a:spcBef>
                <a:spcPts val="0"/>
              </a:spcBef>
              <a:buFontTx/>
              <a:buAutoNum type="arabicPeriod"/>
              <a:defRPr sz="6000">
                <a:solidFill>
                  <a:srgbClr val="FF2812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Wat zijn jouw verwachtingen van Jezus’ regering?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20"/>
          <p:cNvSpPr txBox="1">
            <a:spLocks noGrp="1"/>
          </p:cNvSpPr>
          <p:nvPr>
            <p:ph type="title" idx="4294967295"/>
          </p:nvPr>
        </p:nvSpPr>
        <p:spPr>
          <a:xfrm>
            <a:off x="2316477" y="230780"/>
            <a:ext cx="19751046" cy="2979062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449580">
              <a:lnSpc>
                <a:spcPct val="120000"/>
              </a:lnSpc>
              <a:defRPr sz="70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Jezus regeert: onder tegenstand </a:t>
            </a:r>
          </a:p>
          <a:p>
            <a:pPr defTabSz="449580">
              <a:lnSpc>
                <a:spcPct val="120000"/>
              </a:lnSpc>
              <a:defRPr sz="7000">
                <a:uFill>
                  <a:solidFill>
                    <a:srgbClr val="000000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gaat het evangelie de wereld in</a:t>
            </a:r>
          </a:p>
        </p:txBody>
      </p:sp>
      <p:sp>
        <p:nvSpPr>
          <p:cNvPr id="39" name="Shape 21"/>
          <p:cNvSpPr txBox="1">
            <a:spLocks noGrp="1"/>
          </p:cNvSpPr>
          <p:nvPr>
            <p:ph type="body" idx="4294967295"/>
          </p:nvPr>
        </p:nvSpPr>
        <p:spPr>
          <a:xfrm>
            <a:off x="2202110" y="3692683"/>
            <a:ext cx="19865414" cy="855647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742950" indent="-742950" defTabSz="91440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FontTx/>
              <a:buAutoNum type="arabicPeriod"/>
              <a:defRPr sz="6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Wat merk je van Jezus’ regering?</a:t>
            </a:r>
          </a:p>
          <a:p>
            <a:pPr marL="742950" indent="-742950" defTabSz="914400">
              <a:lnSpc>
                <a:spcPct val="120000"/>
              </a:lnSpc>
              <a:spcBef>
                <a:spcPts val="0"/>
              </a:spcBef>
              <a:buFontTx/>
              <a:buAutoNum type="arabicPeriod"/>
              <a:defRPr sz="6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Wat merkt Stefanus van Jezus’ regering?</a:t>
            </a:r>
          </a:p>
          <a:p>
            <a:pPr marL="742950" indent="-742950" defTabSz="914400">
              <a:lnSpc>
                <a:spcPct val="120000"/>
              </a:lnSpc>
              <a:spcBef>
                <a:spcPts val="0"/>
              </a:spcBef>
              <a:buFontTx/>
              <a:buAutoNum type="arabicPeriod"/>
              <a:defRPr sz="6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Jezus’ regering en het kruis</a:t>
            </a:r>
          </a:p>
          <a:p>
            <a:pPr marL="742950" indent="-742950" defTabSz="914400">
              <a:lnSpc>
                <a:spcPct val="120000"/>
              </a:lnSpc>
              <a:spcBef>
                <a:spcPts val="0"/>
              </a:spcBef>
              <a:buFontTx/>
              <a:buAutoNum type="arabicPeriod"/>
              <a:defRPr sz="6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Wat zijn jouw verwachtingen van Jezus’ regering?</a:t>
            </a:r>
          </a:p>
          <a:p>
            <a:pPr marL="742950" indent="-742950" defTabSz="914400">
              <a:lnSpc>
                <a:spcPct val="120000"/>
              </a:lnSpc>
              <a:spcBef>
                <a:spcPts val="0"/>
              </a:spcBef>
              <a:buFontTx/>
              <a:buAutoNum type="arabicPeriod"/>
              <a:defRPr sz="6000">
                <a:solidFill>
                  <a:srgbClr val="FF2812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Jezus’ regering en de evangelieverkondiging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Kantoorthema">
  <a:themeElements>
    <a:clrScheme name="Kantoorthema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Kantoorthema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109723" tIns="109723" rIns="109723" bIns="109723" numCol="1" spcCol="38100" rtlCol="0" anchor="t">
        <a:spAutoFit/>
      </a:bodyPr>
      <a:lstStyle>
        <a:defPPr marL="0" marR="0" indent="0" algn="l" defTabSz="219456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109723" tIns="109723" rIns="109723" bIns="109723" numCol="1" spcCol="38100" rtlCol="0" anchor="t">
        <a:spAutoFit/>
      </a:bodyPr>
      <a:lstStyle>
        <a:defPPr marL="0" marR="0" indent="0" algn="l" defTabSz="219456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thema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Kantoorthema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109723" tIns="109723" rIns="109723" bIns="109723" numCol="1" spcCol="38100" rtlCol="0" anchor="t">
        <a:spAutoFit/>
      </a:bodyPr>
      <a:lstStyle>
        <a:defPPr marL="0" marR="0" indent="0" algn="l" defTabSz="219456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109723" tIns="109723" rIns="109723" bIns="109723" numCol="1" spcCol="38100" rtlCol="0" anchor="t">
        <a:spAutoFit/>
      </a:bodyPr>
      <a:lstStyle>
        <a:defPPr marL="0" marR="0" indent="0" algn="l" defTabSz="219456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304</Words>
  <Application>Microsoft Office PowerPoint</Application>
  <PresentationFormat>Aangepast</PresentationFormat>
  <Paragraphs>47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3" baseType="lpstr">
      <vt:lpstr>Arial</vt:lpstr>
      <vt:lpstr>Calibri</vt:lpstr>
      <vt:lpstr>Cambria</vt:lpstr>
      <vt:lpstr>Helvetica Neue</vt:lpstr>
      <vt:lpstr>Trebuchet MS</vt:lpstr>
      <vt:lpstr>Kantoorthema</vt:lpstr>
      <vt:lpstr>Jezus regeert: onder tegenstand  gaat het evangelie de wereld in</vt:lpstr>
      <vt:lpstr>Jezus regeert: onder tegenstand  gaat het evangelie de wereld in</vt:lpstr>
      <vt:lpstr>Jezus regeert: onder tegenstand  gaat het evangelie de wereld in</vt:lpstr>
      <vt:lpstr>Jezus regeert: onder tegenstand  gaat het evangelie de wereld in</vt:lpstr>
      <vt:lpstr>PowerPoint-presentatie</vt:lpstr>
      <vt:lpstr>Jezus regeert: onder tegenstand  gaat het evangelie de wereld in</vt:lpstr>
      <vt:lpstr>Jezus regeert: onder tegenstand  gaat het evangelie de wereld 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Jezus regeert: onder tegenstand  gaat het evangelie de wereld in</dc:title>
  <cp:lastModifiedBy>Bouwina van Bruggen</cp:lastModifiedBy>
  <cp:revision>1</cp:revision>
  <dcterms:modified xsi:type="dcterms:W3CDTF">2023-06-29T18:23:03Z</dcterms:modified>
</cp:coreProperties>
</file>