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2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2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8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9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9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E16F-D96E-49C8-BE20-CA92B743D0B1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3CEA-3F38-4669-A5AE-91289F5C51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C3354-1FE4-EB0B-C3C5-02E8FBCCA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401396"/>
            <a:ext cx="5098869" cy="3437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01C66-6BB7-A668-D362-A737137A5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45" y="3838835"/>
            <a:ext cx="3785936" cy="301916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57092-1DEE-B572-4481-77C290CC5857}"/>
              </a:ext>
            </a:extLst>
          </p:cNvPr>
          <p:cNvSpPr txBox="1"/>
          <p:nvPr/>
        </p:nvSpPr>
        <p:spPr>
          <a:xfrm>
            <a:off x="0" y="298385"/>
            <a:ext cx="7199697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tabLst>
                <a:tab pos="5380038" algn="l"/>
              </a:tabLst>
            </a:pPr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Voelt je leven </a:t>
            </a:r>
          </a:p>
          <a:p>
            <a:pPr>
              <a:tabLst>
                <a:tab pos="5380038" algn="l"/>
              </a:tabLst>
            </a:pPr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als…</a:t>
            </a: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stuurloos?     </a:t>
            </a: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futloos?         </a:t>
            </a: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kleurloos?     </a:t>
            </a: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u</a:t>
            </a: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itzichtloos? </a:t>
            </a: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nl-NL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endParaRPr lang="nl-NL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tabLst>
                <a:tab pos="5380038" algn="l"/>
              </a:tabLst>
            </a:pPr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Bedenk:</a:t>
            </a:r>
            <a:endParaRPr lang="nl-NL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va</a:t>
            </a: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U is </a:t>
            </a:r>
            <a:endParaRPr lang="nl-NL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Koninkrijk</a:t>
            </a: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 </a:t>
            </a: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kracht</a:t>
            </a: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 </a:t>
            </a: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heerlijkheid</a:t>
            </a:r>
          </a:p>
          <a:p>
            <a:pPr>
              <a:tabLst>
                <a:tab pos="5380038" algn="l"/>
              </a:tabLst>
            </a:pPr>
            <a:r>
              <a:rPr lang="nl-NL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in </a:t>
            </a:r>
            <a:r>
              <a:rPr lang="nl-NL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eeuwigheid”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C258B-A027-67CB-1E3A-02B187E35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835"/>
            <a:ext cx="3157096" cy="30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B9171-A5CD-422D-8E7A-F332664FE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4" y="304801"/>
            <a:ext cx="11854542" cy="6106886"/>
          </a:xfrm>
        </p:spPr>
        <p:txBody>
          <a:bodyPr>
            <a:noAutofit/>
          </a:bodyPr>
          <a:lstStyle/>
          <a:p>
            <a:pPr algn="l"/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Ik geloof in </a:t>
            </a:r>
            <a:r>
              <a:rPr lang="nl-NL" sz="4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God de Vader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de Almachtige, 	Schepper van de hemel en de aarde. 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in </a:t>
            </a:r>
            <a:r>
              <a:rPr lang="nl-NL" sz="4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Jezus Christus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							Zijn eniggeboren </a:t>
            </a:r>
            <a:r>
              <a:rPr lang="nl-NL" sz="4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Zoon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onze Here; 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die ontvangen is van de Heilige Geest, 		geboren uit de maagd Maria; 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die geleden heeft, onder Pontius Pilatus</a:t>
            </a:r>
            <a:b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is gekruisigd, gestorven en begraven, 	neergedaald in het dodenrijk;</a:t>
            </a:r>
            <a:endParaRPr lang="en-GB" sz="16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71EE6-0D70-A09D-A65E-E802790F0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06" y="4691742"/>
            <a:ext cx="1780983" cy="2166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9819AD-18D9-1428-EF7A-AD4B177F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461916"/>
            <a:ext cx="2514600" cy="14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B9171-A5CD-422D-8E7A-F332664FE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5" y="54429"/>
            <a:ext cx="12126685" cy="6749142"/>
          </a:xfrm>
        </p:spPr>
        <p:txBody>
          <a:bodyPr>
            <a:noAutofit/>
          </a:bodyPr>
          <a:lstStyle/>
          <a:p>
            <a:pPr algn="l"/>
            <a:b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op de derde dag opgestaan uit de doden;</a:t>
            </a:r>
            <a:b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opgevaren naar de hemel, </a:t>
            </a:r>
            <a:b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zit aan de rechterhand van God</a:t>
            </a:r>
            <a: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Almachtige Vader; vandaar zal Hij komen</a:t>
            </a:r>
            <a: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 te oordelen de levenden en de doden. </a:t>
            </a:r>
            <a:b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Ik geloof in de </a:t>
            </a:r>
            <a:r>
              <a:rPr lang="nl-NL" sz="4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Heilige Geest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b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Ik geloof een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heilige, algemene, christelijke kerk,	</a:t>
            </a:r>
            <a:r>
              <a:rPr lang="en-GB" sz="4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gemeenschap der heiligen;</a:t>
            </a:r>
            <a:br>
              <a:rPr lang="en-GB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vergeving van de zonden; </a:t>
            </a:r>
            <a:b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opstanding van het </a:t>
            </a: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</a:rPr>
              <a:t>lichaam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b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nl-NL" sz="4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een eeuwig leven.</a:t>
            </a:r>
            <a:r>
              <a:rPr lang="nl-NL" sz="3200" dirty="0">
                <a:latin typeface="+mn-lt"/>
              </a:rPr>
              <a:t>	</a:t>
            </a:r>
            <a:endParaRPr lang="en-GB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8077D-6362-4883-AD73-58200EE46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58" y="4811486"/>
            <a:ext cx="3516542" cy="2046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F13B8-BCB1-E1A6-E189-1D973C443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670928"/>
            <a:ext cx="2242457" cy="12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03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218</Words>
  <Application>Microsoft Office PowerPoint</Application>
  <PresentationFormat>Breedbeeld</PresentationFormat>
  <Paragraphs>16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Ik geloof in God de Vader, de Almachtige,  Schepper van de hemel en de aarde.   En in Jezus Christus,        Zijn eniggeboren Zoon, onze Here;  die ontvangen is van de Heilige Geest,   geboren uit de maagd Maria;  die geleden heeft, onder Pontius Pilatus  is gekruisigd, gestorven en begraven,  neergedaald in het dodenrijk;</vt:lpstr>
      <vt:lpstr> op de derde dag opgestaan uit de doden;  opgevaren naar de hemel,  en zit aan de rechterhand van God    de Almachtige Vader; vandaar zal Hij komen  om te oordelen de levenden en de doden.  Ik geloof in de Heilige Geest.  Ik geloof een heilige, algemene, christelijke kerk,  de gemeenschap der heiligen;  vergeving van de zonden;   opstanding van het lichaam;   en een eeuwig leven.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 N</dc:creator>
  <cp:lastModifiedBy>Bouwina van Bruggen</cp:lastModifiedBy>
  <cp:revision>107</cp:revision>
  <dcterms:created xsi:type="dcterms:W3CDTF">2017-04-21T08:28:45Z</dcterms:created>
  <dcterms:modified xsi:type="dcterms:W3CDTF">2023-07-13T17:27:41Z</dcterms:modified>
</cp:coreProperties>
</file>