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61B97-62DF-5D26-D284-F3A7B7224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D29262-911B-95BB-4A0B-715CD1DA9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0AB9B2-24F6-E495-2ED2-84020DAB0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3071-072A-4CC1-8CB2-621C23C0B13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9779EA-580A-1241-77B6-BF11DD4C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CDCE40-D96C-B139-BFC2-ECEC6042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7444-83A1-4C79-B86C-C8686DB657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94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03063C-4AD6-2B97-9CFD-6B3B5614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9667914-A11A-9023-4871-B26967F5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2252A2-08CF-3A40-05DC-A512CDFE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3071-072A-4CC1-8CB2-621C23C0B13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13826B-9026-FDB5-1E69-B50ED119C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D53827-9403-7E44-00CA-7DC5309D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7444-83A1-4C79-B86C-C8686DB657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62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4115040-A676-F61A-E449-3B948BCA7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53520E-61A6-0014-9397-FBCCA0599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5790AB-E113-ACAC-6C41-AF1E46FEF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3071-072A-4CC1-8CB2-621C23C0B13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0CD4E2-27C9-E12E-A702-167BFDA1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E8F83E-F811-26AA-3EDB-59ED502E3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7444-83A1-4C79-B86C-C8686DB657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16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C993B-EB1E-9B3A-CCA0-107E1622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4F99A8-2DEE-34C2-A886-6CDE2CF9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F39753-791F-8997-7E81-2627DF5E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3071-072A-4CC1-8CB2-621C23C0B13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8DBC81-589D-6C18-6983-329FF2E46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45E2F2-972B-0922-E54B-E878ED42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7444-83A1-4C79-B86C-C8686DB657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3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D70567-BBD8-6E3F-EE8D-82DF07B1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7EAF1D-FB0C-0A86-A631-4FE500192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A62D12-8625-9432-D00D-5E497804F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3071-072A-4CC1-8CB2-621C23C0B13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158562-3787-B84D-0BF1-8B6C806B8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11506C-6B2E-FDB9-BF1F-DAB5B7FA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7444-83A1-4C79-B86C-C8686DB657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234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33526-F784-3A3C-6A0D-82447F247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AD745B-4D64-1000-2368-87F477EB3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21DC528-3BFD-8682-0A0F-47FFBC476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7826C7-47FE-531D-26E2-80FBE42E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3071-072A-4CC1-8CB2-621C23C0B13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BE1279-280C-07F7-CA00-2ADDEE03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4267784-DECC-54F8-B613-236B9B9E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7444-83A1-4C79-B86C-C8686DB657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56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11926-4B67-AE1B-C4D3-0CC37CD4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159794-FB34-6EB1-327B-76673218F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238FCE-59B1-A85C-6596-7E7B7F3AE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DF4D985-3817-D33B-3688-E3777CB2B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0975844-D2F0-5BBE-84D4-72EBD2F3E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AFC663C-C3AA-A5A9-AEA1-B0ED1FB1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3071-072A-4CC1-8CB2-621C23C0B13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A66B27F-5F03-C128-D83C-E0B915732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3F60B7E-C760-E0E0-40A3-D23DE076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7444-83A1-4C79-B86C-C8686DB657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06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35753-FCB6-42D0-4746-5E1D19BB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EA44E9C-F567-5A00-3A22-E3C8690E0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3071-072A-4CC1-8CB2-621C23C0B13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6961050-96A4-4A67-0AA9-C1FEF919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6BD9863-ED02-C985-67B5-19CD689C2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7444-83A1-4C79-B86C-C8686DB657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23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25E4274-522B-DCD5-4051-BDE1E5E6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3071-072A-4CC1-8CB2-621C23C0B13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6DE6EC5-B09A-DB49-3AFA-32328FF7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C49494-6C0A-F11F-1384-914E2515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7444-83A1-4C79-B86C-C8686DB657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05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8D20D-2681-1E4F-6153-603668A0F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EB6700-5F7A-CACE-EC8D-D8A81A347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3829D3-1541-FA92-AC8D-B2A3FACBC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2941E81-31EF-7DD2-8C09-8840FBF0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3071-072A-4CC1-8CB2-621C23C0B13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B57F00D-6552-7EA9-1693-90E31F72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E8C0C2C-D4CE-E8E9-C9BB-703644B9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7444-83A1-4C79-B86C-C8686DB657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55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9DE49-54AA-9C31-3D5F-8A5A694B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251E16E-BAF7-69BE-A682-AECC5C7FD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0AA051-A645-3677-6324-247587FB2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88593D7-72B2-4505-E3D4-3C31FBACE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3071-072A-4CC1-8CB2-621C23C0B13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51FAF37-46C2-0A9F-B979-FCAAD482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4CF657-30E2-13E8-A798-73273731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7444-83A1-4C79-B86C-C8686DB657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81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3E8AAB6-EB9C-0AC6-F055-EA4F48D38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A90402-2055-41DC-ADAB-1A5FCA595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52184B-6CE8-85D5-A61C-7B27C9F99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3071-072A-4CC1-8CB2-621C23C0B134}" type="datetimeFigureOut">
              <a:rPr lang="nl-NL" smtClean="0"/>
              <a:t>20-7-2023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ADC56C-B301-39B6-CF33-5AAE69989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155374-CA7B-B559-746E-7C46FC69F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47444-83A1-4C79-B86C-C8686DB657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749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C0E4E-BCC1-C55B-2DAE-C9F6C846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3895359" cy="1332957"/>
          </a:xfrm>
        </p:spPr>
        <p:txBody>
          <a:bodyPr anchor="b">
            <a:normAutofit/>
          </a:bodyPr>
          <a:lstStyle/>
          <a:p>
            <a:r>
              <a:rPr lang="nl-NL" sz="5400" b="1" dirty="0"/>
              <a:t>Wandelen…..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1FE1FE4-A966-B2CB-C0E9-02677C30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167"/>
            <a:ext cx="3895522" cy="3386399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0D4A8AA-BBF1-FB6D-5FFE-792CB8B10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624" y="342900"/>
            <a:ext cx="3099816" cy="309981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F27482C-065B-8EF1-8B97-5156A1A17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888" y="222430"/>
            <a:ext cx="3785616" cy="252689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2AFE475-8A91-C282-0986-74CE94023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624" y="3833609"/>
            <a:ext cx="3099816" cy="2321869"/>
          </a:xfrm>
          <a:prstGeom prst="rect">
            <a:avLst/>
          </a:prstGeom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9DCF2758-755D-1E0E-BA1D-EE05B914B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8282" y="2971759"/>
            <a:ext cx="3584827" cy="322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66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C0E4E-BCC1-C55B-2DAE-C9F6C846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08" y="728101"/>
            <a:ext cx="6133624" cy="1152979"/>
          </a:xfrm>
        </p:spPr>
        <p:txBody>
          <a:bodyPr anchor="b">
            <a:noAutofit/>
          </a:bodyPr>
          <a:lstStyle/>
          <a:p>
            <a:r>
              <a:rPr lang="nl-NL" sz="5400" b="1" dirty="0"/>
              <a:t>Wandelen met God..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1FE1FE4-A966-B2CB-C0E9-02677C30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13" y="3080581"/>
            <a:ext cx="10737319" cy="33742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300" b="1" dirty="0"/>
              <a:t>Je </a:t>
            </a:r>
            <a:r>
              <a:rPr lang="en-US" sz="4300" b="1" dirty="0" err="1"/>
              <a:t>komt</a:t>
            </a:r>
            <a:r>
              <a:rPr lang="en-US" sz="4300" b="1" dirty="0"/>
              <a:t> </a:t>
            </a:r>
            <a:r>
              <a:rPr lang="en-US" sz="4300" b="1" dirty="0" err="1"/>
              <a:t>Thuis</a:t>
            </a:r>
            <a:r>
              <a:rPr lang="en-US" sz="4300" b="1" dirty="0"/>
              <a:t> en </a:t>
            </a:r>
            <a:r>
              <a:rPr lang="en-US" sz="4300" b="1" dirty="0" err="1"/>
              <a:t>blijft</a:t>
            </a:r>
            <a:r>
              <a:rPr lang="en-US" sz="4300" b="1" dirty="0"/>
              <a:t> </a:t>
            </a:r>
          </a:p>
          <a:p>
            <a:pPr marL="0" indent="0">
              <a:buNone/>
            </a:pPr>
            <a:r>
              <a:rPr lang="en-US" sz="4300" b="1" dirty="0" err="1"/>
              <a:t>daarom</a:t>
            </a:r>
            <a:r>
              <a:rPr lang="en-US" sz="4300" b="1" dirty="0"/>
              <a:t> </a:t>
            </a:r>
            <a:r>
              <a:rPr lang="en-US" sz="4300" b="1" dirty="0" err="1"/>
              <a:t>gericht</a:t>
            </a:r>
            <a:r>
              <a:rPr lang="en-US" sz="4300" b="1" dirty="0"/>
              <a:t> op Christus.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3600" dirty="0"/>
              <a:t>Lucas 3: 23 en 36b:</a:t>
            </a:r>
          </a:p>
          <a:p>
            <a:pPr marL="0" indent="0">
              <a:buNone/>
            </a:pPr>
            <a:r>
              <a:rPr lang="en-US" sz="3600" i="1" dirty="0"/>
              <a:t>’</a:t>
            </a:r>
            <a:r>
              <a:rPr lang="en-US" sz="3600" i="1" dirty="0" err="1"/>
              <a:t>Jezus</a:t>
            </a:r>
            <a:r>
              <a:rPr lang="en-US" sz="3600" i="1" dirty="0"/>
              <a:t> was … de zoon van </a:t>
            </a:r>
            <a:r>
              <a:rPr lang="en-US" sz="3600" i="1" dirty="0" err="1"/>
              <a:t>Jozef</a:t>
            </a:r>
            <a:r>
              <a:rPr lang="en-US" sz="3600" i="1" dirty="0"/>
              <a:t>….</a:t>
            </a:r>
          </a:p>
          <a:p>
            <a:pPr marL="0" indent="0">
              <a:buNone/>
            </a:pPr>
            <a:r>
              <a:rPr lang="nl-NL" sz="3600" i="1" dirty="0"/>
              <a:t>De zoon van </a:t>
            </a:r>
            <a:r>
              <a:rPr lang="nl-NL" sz="3600" i="1" dirty="0" err="1"/>
              <a:t>Metuselach</a:t>
            </a:r>
            <a:r>
              <a:rPr lang="nl-NL" sz="3600" i="1" dirty="0"/>
              <a:t>, de zoon van </a:t>
            </a:r>
            <a:r>
              <a:rPr lang="nl-NL" sz="3600" i="1" dirty="0" err="1"/>
              <a:t>Henoch</a:t>
            </a:r>
            <a:r>
              <a:rPr lang="nl-NL" sz="3600" i="1" dirty="0"/>
              <a:t>.’</a:t>
            </a:r>
            <a:endParaRPr lang="en-US" sz="3600" i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88FEA78-288F-A8CA-9485-0FA0B9864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392" y="884107"/>
            <a:ext cx="4458528" cy="397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46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C0E4E-BCC1-C55B-2DAE-C9F6C846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6313221" cy="1152979"/>
          </a:xfrm>
        </p:spPr>
        <p:txBody>
          <a:bodyPr anchor="b">
            <a:noAutofit/>
          </a:bodyPr>
          <a:lstStyle/>
          <a:p>
            <a:r>
              <a:rPr lang="nl-NL" sz="5400" b="1" dirty="0"/>
              <a:t>Wandelen met God..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1FE1FE4-A966-B2CB-C0E9-02677C30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13" y="3080581"/>
            <a:ext cx="10737319" cy="3374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b="1" dirty="0"/>
              <a:t>-</a:t>
            </a:r>
            <a:r>
              <a:rPr lang="en-US" sz="4300" b="1" dirty="0">
                <a:solidFill>
                  <a:schemeClr val="accent1">
                    <a:lumMod val="50000"/>
                  </a:schemeClr>
                </a:solidFill>
              </a:rPr>
              <a:t>je bent direct met Hem </a:t>
            </a:r>
            <a:r>
              <a:rPr lang="en-US" sz="4300" b="1" dirty="0" err="1">
                <a:solidFill>
                  <a:schemeClr val="accent1">
                    <a:lumMod val="50000"/>
                  </a:schemeClr>
                </a:solidFill>
              </a:rPr>
              <a:t>verbonden</a:t>
            </a:r>
            <a:r>
              <a:rPr lang="en-US" sz="43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sz="4300" b="1" dirty="0">
                <a:solidFill>
                  <a:schemeClr val="accent1">
                    <a:lumMod val="50000"/>
                  </a:schemeClr>
                </a:solidFill>
              </a:rPr>
              <a:t>-je </a:t>
            </a:r>
            <a:r>
              <a:rPr lang="en-US" sz="4300" b="1" dirty="0" err="1">
                <a:solidFill>
                  <a:schemeClr val="accent1">
                    <a:lumMod val="50000"/>
                  </a:schemeClr>
                </a:solidFill>
              </a:rPr>
              <a:t>spreekt</a:t>
            </a:r>
            <a:r>
              <a:rPr lang="en-US" sz="4300" b="1" dirty="0">
                <a:solidFill>
                  <a:schemeClr val="accent1">
                    <a:lumMod val="50000"/>
                  </a:schemeClr>
                </a:solidFill>
              </a:rPr>
              <a:t> over Hem;</a:t>
            </a:r>
          </a:p>
          <a:p>
            <a:pPr marL="0" indent="0">
              <a:buNone/>
            </a:pPr>
            <a:r>
              <a:rPr lang="en-US" sz="4300" b="1" dirty="0">
                <a:solidFill>
                  <a:schemeClr val="accent1">
                    <a:lumMod val="50000"/>
                  </a:schemeClr>
                </a:solidFill>
              </a:rPr>
              <a:t>-je </a:t>
            </a:r>
            <a:r>
              <a:rPr lang="en-US" sz="4300" b="1" dirty="0" err="1">
                <a:solidFill>
                  <a:schemeClr val="accent1">
                    <a:lumMod val="50000"/>
                  </a:schemeClr>
                </a:solidFill>
              </a:rPr>
              <a:t>komt</a:t>
            </a:r>
            <a:r>
              <a:rPr lang="en-US" sz="4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300" b="1" dirty="0" err="1">
                <a:solidFill>
                  <a:schemeClr val="accent1">
                    <a:lumMod val="50000"/>
                  </a:schemeClr>
                </a:solidFill>
              </a:rPr>
              <a:t>Thuis</a:t>
            </a:r>
            <a:r>
              <a:rPr lang="en-US" sz="43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sz="43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4300" b="1" dirty="0" err="1">
                <a:solidFill>
                  <a:schemeClr val="accent1">
                    <a:lumMod val="50000"/>
                  </a:schemeClr>
                </a:solidFill>
              </a:rPr>
              <a:t>daarom</a:t>
            </a:r>
            <a:r>
              <a:rPr lang="en-US" sz="4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300" b="1" dirty="0" err="1">
                <a:solidFill>
                  <a:schemeClr val="accent1">
                    <a:lumMod val="50000"/>
                  </a:schemeClr>
                </a:solidFill>
              </a:rPr>
              <a:t>blijf</a:t>
            </a:r>
            <a:r>
              <a:rPr lang="en-US" sz="4300" b="1" dirty="0">
                <a:solidFill>
                  <a:schemeClr val="accent1">
                    <a:lumMod val="50000"/>
                  </a:schemeClr>
                </a:solidFill>
              </a:rPr>
              <a:t> je </a:t>
            </a:r>
            <a:r>
              <a:rPr lang="en-US" sz="4300" b="1" dirty="0" err="1">
                <a:solidFill>
                  <a:schemeClr val="accent1">
                    <a:lumMod val="50000"/>
                  </a:schemeClr>
                </a:solidFill>
              </a:rPr>
              <a:t>gericht</a:t>
            </a:r>
            <a:r>
              <a:rPr lang="en-US" sz="4300" b="1" dirty="0">
                <a:solidFill>
                  <a:schemeClr val="accent1">
                    <a:lumMod val="50000"/>
                  </a:schemeClr>
                </a:solidFill>
              </a:rPr>
              <a:t> op Christus.</a:t>
            </a:r>
          </a:p>
          <a:p>
            <a:pPr marL="0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1011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C0E4E-BCC1-C55B-2DAE-C9F6C846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5915656" cy="1152979"/>
          </a:xfrm>
        </p:spPr>
        <p:txBody>
          <a:bodyPr anchor="b">
            <a:noAutofit/>
          </a:bodyPr>
          <a:lstStyle/>
          <a:p>
            <a:r>
              <a:rPr lang="nl-NL" sz="5400" b="1" dirty="0"/>
              <a:t>Wandelen met God..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1FE1FE4-A966-B2CB-C0E9-02677C30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3677510"/>
            <a:ext cx="7739341" cy="2516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Je bent direct met </a:t>
            </a:r>
          </a:p>
          <a:p>
            <a:pPr marL="0" indent="0">
              <a:buNone/>
            </a:pPr>
            <a:r>
              <a:rPr lang="en-US" sz="4000" b="1" dirty="0"/>
              <a:t>Hem </a:t>
            </a:r>
            <a:r>
              <a:rPr lang="en-US" sz="4000" b="1" dirty="0" err="1"/>
              <a:t>verbonden</a:t>
            </a:r>
            <a:r>
              <a:rPr lang="en-US" sz="4000" b="1" dirty="0"/>
              <a:t>.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3600" dirty="0"/>
              <a:t>Henoch </a:t>
            </a:r>
            <a:r>
              <a:rPr lang="en-US" sz="3600" dirty="0" err="1"/>
              <a:t>wandelt</a:t>
            </a:r>
            <a:r>
              <a:rPr lang="en-US" sz="3600" dirty="0"/>
              <a:t> met God. </a:t>
            </a:r>
            <a:r>
              <a:rPr lang="en-US" sz="2600" dirty="0"/>
              <a:t>(Gen 5: 23-24)</a:t>
            </a:r>
            <a:r>
              <a:rPr lang="en-US" sz="3600" dirty="0"/>
              <a:t>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AD97D3F-E561-414D-D169-00889D526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842" y="1073425"/>
            <a:ext cx="5174094" cy="363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3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C0E4E-BCC1-C55B-2DAE-C9F6C846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6127691" cy="1152979"/>
          </a:xfrm>
        </p:spPr>
        <p:txBody>
          <a:bodyPr anchor="b">
            <a:noAutofit/>
          </a:bodyPr>
          <a:lstStyle/>
          <a:p>
            <a:r>
              <a:rPr lang="nl-NL" sz="5400" b="1" dirty="0"/>
              <a:t>Wandelen met God..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1FE1FE4-A966-B2CB-C0E9-02677C30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3677510"/>
            <a:ext cx="7739341" cy="2516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Je bent direct met </a:t>
            </a:r>
          </a:p>
          <a:p>
            <a:pPr marL="0" indent="0">
              <a:buNone/>
            </a:pPr>
            <a:r>
              <a:rPr lang="en-US" sz="4000" b="1" dirty="0"/>
              <a:t>Hem </a:t>
            </a:r>
            <a:r>
              <a:rPr lang="en-US" sz="4000" b="1" dirty="0" err="1"/>
              <a:t>verbonden</a:t>
            </a:r>
            <a:r>
              <a:rPr lang="en-US" sz="4000" b="1" dirty="0"/>
              <a:t>.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3600" i="1" dirty="0"/>
              <a:t>‘..in </a:t>
            </a:r>
            <a:r>
              <a:rPr lang="en-US" sz="3600" i="1" dirty="0" err="1"/>
              <a:t>nauwe</a:t>
            </a:r>
            <a:r>
              <a:rPr lang="en-US" sz="3600" i="1" dirty="0"/>
              <a:t> </a:t>
            </a:r>
            <a:r>
              <a:rPr lang="en-US" sz="3600" i="1" dirty="0" err="1"/>
              <a:t>verbondenheid</a:t>
            </a:r>
            <a:r>
              <a:rPr lang="en-US" sz="3600" i="1" dirty="0"/>
              <a:t>..’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AD97D3F-E561-414D-D169-00889D526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066" y="1025453"/>
            <a:ext cx="5341193" cy="36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5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C0E4E-BCC1-C55B-2DAE-C9F6C846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5942160" cy="1152979"/>
          </a:xfrm>
        </p:spPr>
        <p:txBody>
          <a:bodyPr anchor="b">
            <a:noAutofit/>
          </a:bodyPr>
          <a:lstStyle/>
          <a:p>
            <a:r>
              <a:rPr lang="nl-NL" sz="5400" b="1" dirty="0"/>
              <a:t>Wandelen met God..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1FE1FE4-A966-B2CB-C0E9-02677C30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3677510"/>
            <a:ext cx="7739341" cy="2516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Je bent direct met </a:t>
            </a:r>
          </a:p>
          <a:p>
            <a:pPr marL="0" indent="0">
              <a:buNone/>
            </a:pPr>
            <a:r>
              <a:rPr lang="en-US" sz="4000" b="1" dirty="0"/>
              <a:t>Hem </a:t>
            </a:r>
            <a:r>
              <a:rPr lang="en-US" sz="4000" b="1" dirty="0" err="1"/>
              <a:t>verbonden</a:t>
            </a:r>
            <a:r>
              <a:rPr lang="en-US" sz="4000" b="1" dirty="0"/>
              <a:t>.</a:t>
            </a:r>
          </a:p>
          <a:p>
            <a:pPr marL="0" indent="0">
              <a:buNone/>
            </a:pPr>
            <a:endParaRPr lang="en-US" sz="40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5DD1015-519D-5A35-A140-DAC25C4B5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078" y="1120056"/>
            <a:ext cx="5130252" cy="36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62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C0E4E-BCC1-C55B-2DAE-C9F6C846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6140943" cy="1152979"/>
          </a:xfrm>
        </p:spPr>
        <p:txBody>
          <a:bodyPr anchor="b">
            <a:noAutofit/>
          </a:bodyPr>
          <a:lstStyle/>
          <a:p>
            <a:r>
              <a:rPr lang="nl-NL" sz="5400" b="1" dirty="0"/>
              <a:t>Wandelen met God..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1FE1FE4-A966-B2CB-C0E9-02677C30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3677510"/>
            <a:ext cx="8625607" cy="25160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200" b="1" dirty="0"/>
              <a:t>Je </a:t>
            </a:r>
            <a:r>
              <a:rPr lang="en-US" sz="5200" b="1" dirty="0" err="1"/>
              <a:t>spreekt</a:t>
            </a:r>
            <a:r>
              <a:rPr lang="en-US" sz="5200" b="1" dirty="0"/>
              <a:t> over Hem.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4200" dirty="0"/>
              <a:t>Henoch </a:t>
            </a:r>
            <a:r>
              <a:rPr lang="en-US" sz="4200" dirty="0" err="1"/>
              <a:t>leeft</a:t>
            </a:r>
            <a:r>
              <a:rPr lang="en-US" sz="4200" dirty="0"/>
              <a:t> in </a:t>
            </a:r>
            <a:r>
              <a:rPr lang="en-US" sz="4200" dirty="0" err="1"/>
              <a:t>een</a:t>
            </a:r>
            <a:r>
              <a:rPr lang="en-US" sz="4200" dirty="0"/>
              <a:t> </a:t>
            </a:r>
          </a:p>
          <a:p>
            <a:pPr marL="0" indent="0">
              <a:buNone/>
            </a:pPr>
            <a:r>
              <a:rPr lang="en-US" sz="4200" dirty="0" err="1"/>
              <a:t>ongebonden</a:t>
            </a:r>
            <a:r>
              <a:rPr lang="en-US" sz="4200" dirty="0"/>
              <a:t>, </a:t>
            </a:r>
            <a:r>
              <a:rPr lang="en-US" sz="4200" dirty="0" err="1"/>
              <a:t>godloze</a:t>
            </a:r>
            <a:r>
              <a:rPr lang="en-US" sz="4200" dirty="0"/>
              <a:t> </a:t>
            </a:r>
            <a:r>
              <a:rPr lang="en-US" sz="4200" dirty="0" err="1"/>
              <a:t>samenleving</a:t>
            </a:r>
            <a:r>
              <a:rPr lang="en-US" sz="4200" dirty="0"/>
              <a:t>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EF21A71-D6C3-7451-E85E-99F2B7C93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861" y="1833020"/>
            <a:ext cx="4383163" cy="322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24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C0E4E-BCC1-C55B-2DAE-C9F6C846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643465"/>
            <a:ext cx="6188766" cy="1152979"/>
          </a:xfrm>
        </p:spPr>
        <p:txBody>
          <a:bodyPr anchor="b">
            <a:noAutofit/>
          </a:bodyPr>
          <a:lstStyle/>
          <a:p>
            <a:r>
              <a:rPr lang="nl-NL" sz="5400" b="1" dirty="0"/>
              <a:t>Wandelen met God..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1FE1FE4-A966-B2CB-C0E9-02677C30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3677510"/>
            <a:ext cx="7739341" cy="2516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300" b="1" dirty="0"/>
              <a:t>Je </a:t>
            </a:r>
            <a:r>
              <a:rPr lang="en-US" sz="4300" b="1" dirty="0" err="1"/>
              <a:t>spreekt</a:t>
            </a:r>
            <a:r>
              <a:rPr lang="en-US" sz="4300" b="1" dirty="0"/>
              <a:t> over Hem.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Henoch </a:t>
            </a:r>
            <a:r>
              <a:rPr lang="en-US" sz="3600" dirty="0" err="1"/>
              <a:t>treedt</a:t>
            </a:r>
            <a:r>
              <a:rPr lang="en-US" sz="3600" dirty="0"/>
              <a:t> op </a:t>
            </a:r>
            <a:r>
              <a:rPr lang="en-US" sz="3600" dirty="0" err="1"/>
              <a:t>als</a:t>
            </a:r>
            <a:r>
              <a:rPr lang="en-US" sz="3600" dirty="0"/>
              <a:t> </a:t>
            </a:r>
            <a:r>
              <a:rPr lang="en-US" sz="3600" dirty="0" err="1"/>
              <a:t>profeet</a:t>
            </a:r>
            <a:r>
              <a:rPr lang="en-US" sz="3600" dirty="0"/>
              <a:t>. </a:t>
            </a:r>
            <a:r>
              <a:rPr lang="en-US" sz="2400" dirty="0"/>
              <a:t>(Judas 14-15)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EF21A71-D6C3-7451-E85E-99F2B7C93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278" y="1796443"/>
            <a:ext cx="4637169" cy="326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3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C0E4E-BCC1-C55B-2DAE-C9F6C846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6671030" cy="1152979"/>
          </a:xfrm>
        </p:spPr>
        <p:txBody>
          <a:bodyPr anchor="b">
            <a:noAutofit/>
          </a:bodyPr>
          <a:lstStyle/>
          <a:p>
            <a:r>
              <a:rPr lang="nl-NL" sz="5400" b="1" dirty="0"/>
              <a:t>Wandelen met God..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1FE1FE4-A966-B2CB-C0E9-02677C30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3131205"/>
            <a:ext cx="10578293" cy="32730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200" b="1" dirty="0"/>
              <a:t>Je </a:t>
            </a:r>
            <a:r>
              <a:rPr lang="en-US" sz="5200" b="1" dirty="0" err="1"/>
              <a:t>komt</a:t>
            </a:r>
            <a:r>
              <a:rPr lang="en-US" sz="5200" b="1" dirty="0"/>
              <a:t> </a:t>
            </a:r>
            <a:r>
              <a:rPr lang="en-US" sz="5200" b="1" dirty="0" err="1"/>
              <a:t>Thuis</a:t>
            </a:r>
            <a:r>
              <a:rPr lang="en-US" sz="5200" b="1" dirty="0"/>
              <a:t>.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3900" dirty="0"/>
              <a:t> </a:t>
            </a:r>
            <a:r>
              <a:rPr lang="en-US" sz="5100" i="1" dirty="0"/>
              <a:t>‘</a:t>
            </a:r>
            <a:r>
              <a:rPr lang="en-US" sz="5100" i="1" dirty="0" err="1"/>
              <a:t>Hij</a:t>
            </a:r>
            <a:r>
              <a:rPr lang="en-US" sz="5100" i="1" dirty="0"/>
              <a:t> </a:t>
            </a:r>
            <a:r>
              <a:rPr lang="en-US" sz="5100" i="1" dirty="0" err="1"/>
              <a:t>werd</a:t>
            </a:r>
            <a:r>
              <a:rPr lang="en-US" sz="5100" i="1" dirty="0"/>
              <a:t> </a:t>
            </a:r>
            <a:r>
              <a:rPr lang="en-US" sz="5100" i="1" dirty="0" err="1"/>
              <a:t>naar</a:t>
            </a:r>
            <a:r>
              <a:rPr lang="en-US" sz="5100" i="1" dirty="0"/>
              <a:t> elders </a:t>
            </a:r>
            <a:r>
              <a:rPr lang="en-US" sz="5100" i="1" dirty="0" err="1"/>
              <a:t>overgebracht</a:t>
            </a:r>
            <a:endParaRPr lang="en-US" sz="5100" i="1" dirty="0"/>
          </a:p>
          <a:p>
            <a:pPr marL="0" indent="0">
              <a:buNone/>
            </a:pPr>
            <a:r>
              <a:rPr lang="en-US" sz="5100" i="1" dirty="0"/>
              <a:t>om </a:t>
            </a:r>
            <a:r>
              <a:rPr lang="en-US" sz="5100" i="1" dirty="0" err="1"/>
              <a:t>niet</a:t>
            </a:r>
            <a:r>
              <a:rPr lang="en-US" sz="5100" i="1" dirty="0"/>
              <a:t> </a:t>
            </a:r>
            <a:r>
              <a:rPr lang="en-US" sz="5100" i="1" dirty="0" err="1"/>
              <a:t>te</a:t>
            </a:r>
            <a:r>
              <a:rPr lang="en-US" sz="5100" i="1" dirty="0"/>
              <a:t> </a:t>
            </a:r>
            <a:r>
              <a:rPr lang="en-US" sz="5100" i="1" dirty="0" err="1"/>
              <a:t>hoeven</a:t>
            </a:r>
            <a:r>
              <a:rPr lang="en-US" sz="5100" i="1" dirty="0"/>
              <a:t> </a:t>
            </a:r>
            <a:r>
              <a:rPr lang="en-US" sz="5100" i="1" dirty="0" err="1"/>
              <a:t>sterven</a:t>
            </a:r>
            <a:r>
              <a:rPr lang="en-US" sz="5100" i="1" dirty="0"/>
              <a:t>.’ </a:t>
            </a:r>
            <a:r>
              <a:rPr lang="en-US" dirty="0"/>
              <a:t>(Heb 11: 5)</a:t>
            </a:r>
          </a:p>
          <a:p>
            <a:pPr marL="0" indent="0">
              <a:buNone/>
            </a:pPr>
            <a:endParaRPr lang="en-US" sz="3900" dirty="0"/>
          </a:p>
          <a:p>
            <a:pPr marL="0" indent="0">
              <a:buNone/>
            </a:pPr>
            <a:r>
              <a:rPr lang="en-US" sz="4600" i="1" dirty="0"/>
              <a:t>‘En </a:t>
            </a:r>
            <a:r>
              <a:rPr lang="en-US" sz="4600" i="1" dirty="0" err="1"/>
              <a:t>hij</a:t>
            </a:r>
            <a:r>
              <a:rPr lang="en-US" sz="4600" i="1" dirty="0"/>
              <a:t> was </a:t>
            </a:r>
            <a:r>
              <a:rPr lang="en-US" sz="4600" i="1" dirty="0" err="1"/>
              <a:t>niet</a:t>
            </a:r>
            <a:r>
              <a:rPr lang="en-US" sz="4600" i="1" dirty="0"/>
              <a:t> </a:t>
            </a:r>
            <a:r>
              <a:rPr lang="en-US" sz="4600" i="1" dirty="0" err="1"/>
              <a:t>meer</a:t>
            </a:r>
            <a:r>
              <a:rPr lang="en-US" sz="4600" i="1" dirty="0"/>
              <a:t>, want God </a:t>
            </a:r>
            <a:r>
              <a:rPr lang="en-US" sz="4600" i="1" dirty="0" err="1"/>
              <a:t>nam</a:t>
            </a:r>
            <a:r>
              <a:rPr lang="en-US" sz="4600" i="1" dirty="0"/>
              <a:t> hem </a:t>
            </a:r>
            <a:r>
              <a:rPr lang="en-US" sz="4600" i="1" dirty="0" err="1"/>
              <a:t>weg</a:t>
            </a:r>
            <a:r>
              <a:rPr lang="en-US" sz="4600" i="1" dirty="0"/>
              <a:t>.’</a:t>
            </a:r>
            <a:r>
              <a:rPr lang="en-US" sz="3900" dirty="0"/>
              <a:t> </a:t>
            </a:r>
            <a:r>
              <a:rPr lang="en-US" dirty="0"/>
              <a:t>(Gen 5: 24)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3121CB-117B-B92D-3086-127116795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948" y="329714"/>
            <a:ext cx="3422119" cy="349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6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C0E4E-BCC1-C55B-2DAE-C9F6C846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6299969" cy="1152979"/>
          </a:xfrm>
        </p:spPr>
        <p:txBody>
          <a:bodyPr anchor="b">
            <a:normAutofit/>
          </a:bodyPr>
          <a:lstStyle/>
          <a:p>
            <a:r>
              <a:rPr lang="nl-NL" sz="5400" b="1" dirty="0"/>
              <a:t>Wandelen met God..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1FE1FE4-A966-B2CB-C0E9-02677C30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3154017"/>
            <a:ext cx="10737319" cy="33742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b="1" dirty="0"/>
              <a:t>Je </a:t>
            </a:r>
            <a:r>
              <a:rPr lang="en-US" sz="4300" b="1" dirty="0" err="1"/>
              <a:t>komt</a:t>
            </a:r>
            <a:r>
              <a:rPr lang="en-US" sz="4300" b="1" dirty="0"/>
              <a:t> </a:t>
            </a:r>
            <a:r>
              <a:rPr lang="en-US" sz="4300" b="1" dirty="0" err="1"/>
              <a:t>Thuis</a:t>
            </a:r>
            <a:r>
              <a:rPr lang="en-US" sz="4300" b="1" dirty="0"/>
              <a:t>.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3900" dirty="0"/>
              <a:t>God </a:t>
            </a:r>
            <a:r>
              <a:rPr lang="en-US" sz="3900" dirty="0" err="1"/>
              <a:t>brengt</a:t>
            </a:r>
            <a:r>
              <a:rPr lang="en-US" sz="3900" dirty="0"/>
              <a:t> Henoch </a:t>
            </a:r>
            <a:r>
              <a:rPr lang="en-US" sz="3900" dirty="0" err="1"/>
              <a:t>buiten</a:t>
            </a:r>
            <a:r>
              <a:rPr lang="en-US" sz="3900" dirty="0"/>
              <a:t> het </a:t>
            </a:r>
            <a:r>
              <a:rPr lang="en-US" sz="3900" dirty="0" err="1"/>
              <a:t>bereik</a:t>
            </a:r>
            <a:r>
              <a:rPr lang="en-US" sz="3900" dirty="0"/>
              <a:t> van de </a:t>
            </a:r>
            <a:r>
              <a:rPr lang="en-US" sz="3900" dirty="0" err="1"/>
              <a:t>dood</a:t>
            </a:r>
            <a:r>
              <a:rPr lang="en-US" sz="3900" dirty="0"/>
              <a:t>:</a:t>
            </a:r>
          </a:p>
          <a:p>
            <a:pPr marL="0" indent="0">
              <a:buNone/>
            </a:pPr>
            <a:r>
              <a:rPr lang="en-US" sz="3900" dirty="0" err="1"/>
              <a:t>Hij</a:t>
            </a:r>
            <a:r>
              <a:rPr lang="en-US" sz="3900" dirty="0"/>
              <a:t> </a:t>
            </a:r>
            <a:r>
              <a:rPr lang="en-US" sz="3900" dirty="0" err="1"/>
              <a:t>bewaart</a:t>
            </a:r>
            <a:r>
              <a:rPr lang="en-US" sz="3900" dirty="0"/>
              <a:t> </a:t>
            </a:r>
            <a:r>
              <a:rPr lang="en-US" sz="3900" dirty="0" err="1"/>
              <a:t>zijn</a:t>
            </a:r>
            <a:r>
              <a:rPr lang="en-US" sz="3900" dirty="0"/>
              <a:t> </a:t>
            </a:r>
            <a:r>
              <a:rPr lang="en-US" sz="3900" dirty="0" err="1"/>
              <a:t>leven</a:t>
            </a:r>
            <a:r>
              <a:rPr lang="en-US" sz="3900" dirty="0"/>
              <a:t>.</a:t>
            </a:r>
          </a:p>
          <a:p>
            <a:pPr marL="0" indent="0">
              <a:buNone/>
            </a:pPr>
            <a:r>
              <a:rPr lang="en-US" sz="3900" dirty="0"/>
              <a:t> 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3121CB-117B-B92D-3086-127116795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948" y="329714"/>
            <a:ext cx="3422119" cy="349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86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C0E4E-BCC1-C55B-2DAE-C9F6C846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5984114" cy="1152979"/>
          </a:xfrm>
        </p:spPr>
        <p:txBody>
          <a:bodyPr anchor="b">
            <a:noAutofit/>
          </a:bodyPr>
          <a:lstStyle/>
          <a:p>
            <a:r>
              <a:rPr lang="nl-NL" sz="5400" b="1" dirty="0"/>
              <a:t>Wandelen met God..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1FE1FE4-A966-B2CB-C0E9-02677C30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13" y="3080581"/>
            <a:ext cx="10737319" cy="3374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b="1" dirty="0"/>
              <a:t>Je </a:t>
            </a:r>
            <a:r>
              <a:rPr lang="en-US" sz="4300" b="1" dirty="0" err="1"/>
              <a:t>komt</a:t>
            </a:r>
            <a:r>
              <a:rPr lang="en-US" sz="4300" b="1" dirty="0"/>
              <a:t> </a:t>
            </a:r>
            <a:r>
              <a:rPr lang="en-US" sz="4300" b="1" dirty="0" err="1"/>
              <a:t>Thuis</a:t>
            </a:r>
            <a:r>
              <a:rPr lang="en-US" sz="4300" b="1" dirty="0"/>
              <a:t> en </a:t>
            </a:r>
            <a:r>
              <a:rPr lang="en-US" sz="4300" b="1" dirty="0" err="1"/>
              <a:t>blijft</a:t>
            </a:r>
            <a:r>
              <a:rPr lang="en-US" sz="4300" b="1" dirty="0"/>
              <a:t> </a:t>
            </a:r>
          </a:p>
          <a:p>
            <a:pPr marL="0" indent="0">
              <a:buNone/>
            </a:pPr>
            <a:r>
              <a:rPr lang="en-US" sz="4300" b="1" dirty="0" err="1"/>
              <a:t>daarom</a:t>
            </a:r>
            <a:r>
              <a:rPr lang="en-US" sz="4300" b="1" dirty="0"/>
              <a:t> </a:t>
            </a:r>
            <a:r>
              <a:rPr lang="en-US" sz="4300" b="1" dirty="0" err="1"/>
              <a:t>gericht</a:t>
            </a:r>
            <a:r>
              <a:rPr lang="en-US" sz="4300" b="1" dirty="0"/>
              <a:t> op Christus.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88FEA78-288F-A8CA-9485-0FA0B9864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392" y="884107"/>
            <a:ext cx="4617200" cy="411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378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242</Words>
  <Application>Microsoft Office PowerPoint</Application>
  <PresentationFormat>Breedbeeld</PresentationFormat>
  <Paragraphs>54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Wandelen…..</vt:lpstr>
      <vt:lpstr>Wandelen met God..</vt:lpstr>
      <vt:lpstr>Wandelen met God..</vt:lpstr>
      <vt:lpstr>Wandelen met God..</vt:lpstr>
      <vt:lpstr>Wandelen met God..</vt:lpstr>
      <vt:lpstr>Wandelen met God..</vt:lpstr>
      <vt:lpstr>Wandelen met God..</vt:lpstr>
      <vt:lpstr>Wandelen met God..</vt:lpstr>
      <vt:lpstr>Wandelen met God..</vt:lpstr>
      <vt:lpstr>Wandelen met God..</vt:lpstr>
      <vt:lpstr>Wandelen met God..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Wandelen…..</dc:title>
  <dc:creator>Kees Drost</dc:creator>
  <cp:lastModifiedBy>Bouwina van Bruggen</cp:lastModifiedBy>
  <cp:revision>2</cp:revision>
  <dcterms:created xsi:type="dcterms:W3CDTF">2023-05-05T13:07:40Z</dcterms:created>
  <dcterms:modified xsi:type="dcterms:W3CDTF">2023-07-20T16:02:13Z</dcterms:modified>
</cp:coreProperties>
</file>