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7559675" cy="10691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D9BB278-20E7-4AC4-A70E-495E4EC6DF2A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10F522E-0631-4A8E-9564-DF6263F6874E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F645D45-B88F-4622-93FE-AEE906DD6FBE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386EA67-814C-46D7-BAD0-B570AB19442F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AE2ACCF-02AE-4C04-901F-EF03E60CAF4C}" type="slidenum">
              <a:t>‹nr.›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40BD6FB-70D3-4517-A6B6-7BA4D49A5931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A92E5A6-567C-43E0-B7D2-E6D279E43370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89615D5-26AE-4AF6-953E-3E844C45FAFC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B80D16E-21E2-4DCA-BF27-7798A4CE4B83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B71E952-4B01-4786-9A44-CC0B1F9DD0BE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16A9A1E-8B32-462A-80B8-C29E383B7A99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334F2B0-8146-44AC-881B-C9F56FD91317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nl-NL" sz="6000" b="0" strike="noStrike" spc="-1">
                <a:solidFill>
                  <a:srgbClr val="000000"/>
                </a:solidFill>
                <a:latin typeface="Calibri Light"/>
              </a:rPr>
              <a:t>Klik om stijl te bewerken</a:t>
            </a:r>
            <a:endParaRPr lang="nl-NL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nl-NL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nl-NL" sz="1200" b="0" strike="noStrike" spc="-1">
                <a:solidFill>
                  <a:srgbClr val="8B8B8B"/>
                </a:solidFill>
                <a:latin typeface="Calibri"/>
              </a:rPr>
              <a:t> </a:t>
            </a:r>
            <a:endParaRPr lang="en-GB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en-GB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en-GB" sz="1400" b="0" strike="noStrike" spc="-1">
                <a:latin typeface="Times New Roman"/>
              </a:rPr>
              <a:t> 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nl-NL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FEE4600-E1A4-4103-AEAC-B945CAAE76C5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en-GB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Klik om de opmaak van de overzichtstekst te bewerken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Tweede overzichtsniveau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Derde overzichtsniveau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Vierde overzichtsniveau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Vijfde overzichtsniveau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Zesde overzichtsniveau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Zevende overzichtsniveau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vak 4"/>
          <p:cNvSpPr/>
          <p:nvPr/>
        </p:nvSpPr>
        <p:spPr>
          <a:xfrm>
            <a:off x="0" y="0"/>
            <a:ext cx="1219176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sz="3200" b="1" strike="noStrike" spc="-1">
                <a:solidFill>
                  <a:srgbClr val="FFFFFF"/>
                </a:solidFill>
                <a:latin typeface="Arial Rounded MT Bold"/>
                <a:ea typeface="NSimSun"/>
              </a:rPr>
              <a:t>Wij zien Jezus</a:t>
            </a:r>
            <a:endParaRPr lang="en-GB" sz="3200" b="0" strike="noStrike" spc="-1">
              <a:latin typeface="Arial"/>
            </a:endParaRPr>
          </a:p>
        </p:txBody>
      </p:sp>
      <p:sp>
        <p:nvSpPr>
          <p:cNvPr id="42" name="Tekstvak 6"/>
          <p:cNvSpPr/>
          <p:nvPr/>
        </p:nvSpPr>
        <p:spPr>
          <a:xfrm>
            <a:off x="0" y="722880"/>
            <a:ext cx="12191760" cy="486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r>
              <a:rPr lang="en-GB" sz="2600" b="0" strike="noStrike" spc="-1">
                <a:solidFill>
                  <a:srgbClr val="FFFFFF"/>
                </a:solidFill>
                <a:latin typeface="Arial Rounded MT Bold"/>
                <a:ea typeface="Times New Roman"/>
              </a:rPr>
              <a:t>1. We zien Jezus, we zien een volbloed mens.</a:t>
            </a:r>
            <a:endParaRPr lang="en-GB" sz="2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kstvak 4"/>
          <p:cNvSpPr/>
          <p:nvPr/>
        </p:nvSpPr>
        <p:spPr>
          <a:xfrm>
            <a:off x="0" y="0"/>
            <a:ext cx="1219176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3200" b="1" strike="noStrike" spc="-1">
                <a:solidFill>
                  <a:srgbClr val="FFFFFF"/>
                </a:solidFill>
                <a:latin typeface="Arial Rounded MT Bold"/>
                <a:ea typeface="NSimSun"/>
              </a:rPr>
              <a:t>We zien Jezus</a:t>
            </a:r>
            <a:endParaRPr lang="en-GB" sz="3200" b="0" strike="noStrike" spc="-1">
              <a:latin typeface="Arial"/>
            </a:endParaRPr>
          </a:p>
        </p:txBody>
      </p:sp>
      <p:sp>
        <p:nvSpPr>
          <p:cNvPr id="44" name="Tekstvak 6"/>
          <p:cNvSpPr/>
          <p:nvPr/>
        </p:nvSpPr>
        <p:spPr>
          <a:xfrm>
            <a:off x="0" y="722880"/>
            <a:ext cx="12191760" cy="486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r>
              <a:rPr lang="en-GB" sz="2600" b="0" strike="noStrike" spc="-1">
                <a:solidFill>
                  <a:srgbClr val="A6A6A6"/>
                </a:solidFill>
                <a:latin typeface="Arial Rounded MT Bold"/>
                <a:ea typeface="Times New Roman"/>
              </a:rPr>
              <a:t>1. We zien Jezus, we zien een volbloed mens.</a:t>
            </a:r>
            <a:endParaRPr lang="en-GB" sz="2600" b="0" strike="noStrike" spc="-1">
              <a:latin typeface="Arial"/>
            </a:endParaRPr>
          </a:p>
        </p:txBody>
      </p:sp>
      <p:sp>
        <p:nvSpPr>
          <p:cNvPr id="45" name="Tekstvak 8"/>
          <p:cNvSpPr/>
          <p:nvPr/>
        </p:nvSpPr>
        <p:spPr>
          <a:xfrm>
            <a:off x="0" y="1890720"/>
            <a:ext cx="12191760" cy="486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2600" b="0" strike="noStrike" spc="-1">
                <a:solidFill>
                  <a:srgbClr val="FFFFFF"/>
                </a:solidFill>
                <a:latin typeface="Arial Rounded MT Bold"/>
                <a:ea typeface="NSimSun"/>
              </a:rPr>
              <a:t>2. We zien Jezus samen met zijn soortgenoten, met ons.</a:t>
            </a:r>
            <a:endParaRPr lang="en-GB" sz="2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kstvak 4"/>
          <p:cNvSpPr/>
          <p:nvPr/>
        </p:nvSpPr>
        <p:spPr>
          <a:xfrm>
            <a:off x="0" y="0"/>
            <a:ext cx="1219176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3200" b="1" strike="noStrike" spc="-1">
                <a:solidFill>
                  <a:srgbClr val="FFFFFF"/>
                </a:solidFill>
                <a:latin typeface="Arial Rounded MT Bold"/>
                <a:ea typeface="NSimSun"/>
              </a:rPr>
              <a:t>We zien Jezus</a:t>
            </a:r>
            <a:endParaRPr lang="en-GB" sz="3200" b="0" strike="noStrike" spc="-1">
              <a:latin typeface="Arial"/>
            </a:endParaRPr>
          </a:p>
        </p:txBody>
      </p:sp>
      <p:sp>
        <p:nvSpPr>
          <p:cNvPr id="47" name="Tekstvak 6"/>
          <p:cNvSpPr/>
          <p:nvPr/>
        </p:nvSpPr>
        <p:spPr>
          <a:xfrm>
            <a:off x="0" y="722880"/>
            <a:ext cx="12191760" cy="486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r>
              <a:rPr lang="en-GB" sz="2600" b="0" strike="noStrike" spc="-1">
                <a:solidFill>
                  <a:srgbClr val="A6A6A6"/>
                </a:solidFill>
                <a:latin typeface="Arial Rounded MT Bold"/>
                <a:ea typeface="Times New Roman"/>
              </a:rPr>
              <a:t>1. We zien Jezus, we zien een volbloed mens.</a:t>
            </a:r>
            <a:endParaRPr lang="en-GB" sz="2600" b="0" strike="noStrike" spc="-1">
              <a:latin typeface="Arial"/>
            </a:endParaRPr>
          </a:p>
        </p:txBody>
      </p:sp>
      <p:sp>
        <p:nvSpPr>
          <p:cNvPr id="48" name="Tekstvak 8"/>
          <p:cNvSpPr/>
          <p:nvPr/>
        </p:nvSpPr>
        <p:spPr>
          <a:xfrm>
            <a:off x="0" y="1890720"/>
            <a:ext cx="12191760" cy="486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r>
              <a:rPr lang="en-GB" sz="2600" b="0" strike="noStrike" spc="-1">
                <a:solidFill>
                  <a:srgbClr val="A6A6A6"/>
                </a:solidFill>
                <a:latin typeface="Arial Rounded MT Bold"/>
                <a:ea typeface="NSimSun"/>
              </a:rPr>
              <a:t>2. We zien Jezus samen met zijn soortgenoten, met ons.</a:t>
            </a:r>
            <a:endParaRPr lang="en-GB" sz="2600" b="0" strike="noStrike" spc="-1">
              <a:latin typeface="Arial"/>
            </a:endParaRPr>
          </a:p>
        </p:txBody>
      </p:sp>
      <p:sp>
        <p:nvSpPr>
          <p:cNvPr id="49" name="Tekstvak 10"/>
          <p:cNvSpPr/>
          <p:nvPr/>
        </p:nvSpPr>
        <p:spPr>
          <a:xfrm>
            <a:off x="0" y="3183480"/>
            <a:ext cx="12191760" cy="486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2600" b="0" strike="noStrike" spc="-1">
                <a:solidFill>
                  <a:srgbClr val="FFFFFF"/>
                </a:solidFill>
                <a:latin typeface="Arial Rounded MT Bold"/>
                <a:ea typeface="NSimSun"/>
              </a:rPr>
              <a:t>3. We zien Jezus. Wij zien hoe dicht Jezus ons bij zijn Vader brengt.</a:t>
            </a:r>
            <a:endParaRPr lang="en-GB" sz="2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88</Words>
  <Application>Microsoft Office PowerPoint</Application>
  <PresentationFormat>Breedbeeld</PresentationFormat>
  <Paragraphs>9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Symbol</vt:lpstr>
      <vt:lpstr>Times New Roman</vt:lpstr>
      <vt:lpstr>Wingdings</vt:lpstr>
      <vt:lpstr>Office Theme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Arjan Hovenga</dc:creator>
  <dc:description/>
  <cp:lastModifiedBy>Bouwina van Bruggen</cp:lastModifiedBy>
  <cp:revision>2</cp:revision>
  <dcterms:created xsi:type="dcterms:W3CDTF">2023-06-17T19:45:46Z</dcterms:created>
  <dcterms:modified xsi:type="dcterms:W3CDTF">2023-08-03T09:37:58Z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Breedbeeld</vt:lpwstr>
  </property>
  <property fmtid="{D5CDD505-2E9C-101B-9397-08002B2CF9AE}" pid="3" name="Slides">
    <vt:i4>5</vt:i4>
  </property>
</Properties>
</file>