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4"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1C0498-BB01-4A70-86BC-A3336DAEC2B0}" v="2" dt="2023-06-23T07:39:21.8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714C77-A069-07BB-8A77-8C926584101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B2EFC70-600D-271A-D8B2-86E00CC00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E24CE7C-3924-10BD-D462-FCFA959DCBA3}"/>
              </a:ext>
            </a:extLst>
          </p:cNvPr>
          <p:cNvSpPr>
            <a:spLocks noGrp="1"/>
          </p:cNvSpPr>
          <p:nvPr>
            <p:ph type="dt" sz="half" idx="10"/>
          </p:nvPr>
        </p:nvSpPr>
        <p:spPr/>
        <p:txBody>
          <a:bodyPr/>
          <a:lstStyle/>
          <a:p>
            <a:fld id="{343628DA-E233-4FF2-9435-91AC41071F23}"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2379B957-B150-B742-1E68-D946840F9A8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BDAEC55-E22E-5347-A67C-C4AD5BBD737E}"/>
              </a:ext>
            </a:extLst>
          </p:cNvPr>
          <p:cNvSpPr>
            <a:spLocks noGrp="1"/>
          </p:cNvSpPr>
          <p:nvPr>
            <p:ph type="sldNum" sz="quarter" idx="12"/>
          </p:nvPr>
        </p:nvSpPr>
        <p:spPr/>
        <p:txBody>
          <a:bodyPr/>
          <a:lstStyle/>
          <a:p>
            <a:fld id="{2DA7ACE3-9CD8-401D-BC3C-C76670160EA7}" type="slidenum">
              <a:rPr lang="nl-NL" smtClean="0"/>
              <a:t>‹nr.›</a:t>
            </a:fld>
            <a:endParaRPr lang="nl-NL"/>
          </a:p>
        </p:txBody>
      </p:sp>
    </p:spTree>
    <p:extLst>
      <p:ext uri="{BB962C8B-B14F-4D97-AF65-F5344CB8AC3E}">
        <p14:creationId xmlns:p14="http://schemas.microsoft.com/office/powerpoint/2010/main" val="4025843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0EFFCF-91B9-F7EF-E629-7353A2A5C56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60740D9-D97D-EB36-52EA-59DD2E876D7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3BE68BE-8979-27ED-ADC1-B6FBA932ADFB}"/>
              </a:ext>
            </a:extLst>
          </p:cNvPr>
          <p:cNvSpPr>
            <a:spLocks noGrp="1"/>
          </p:cNvSpPr>
          <p:nvPr>
            <p:ph type="dt" sz="half" idx="10"/>
          </p:nvPr>
        </p:nvSpPr>
        <p:spPr/>
        <p:txBody>
          <a:bodyPr/>
          <a:lstStyle/>
          <a:p>
            <a:fld id="{343628DA-E233-4FF2-9435-91AC41071F23}"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E6385282-5F33-5A92-2533-C29416BF2A7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F3FD30E-6C66-66BE-5FD5-1A3B57F8590E}"/>
              </a:ext>
            </a:extLst>
          </p:cNvPr>
          <p:cNvSpPr>
            <a:spLocks noGrp="1"/>
          </p:cNvSpPr>
          <p:nvPr>
            <p:ph type="sldNum" sz="quarter" idx="12"/>
          </p:nvPr>
        </p:nvSpPr>
        <p:spPr/>
        <p:txBody>
          <a:bodyPr/>
          <a:lstStyle/>
          <a:p>
            <a:fld id="{2DA7ACE3-9CD8-401D-BC3C-C76670160EA7}" type="slidenum">
              <a:rPr lang="nl-NL" smtClean="0"/>
              <a:t>‹nr.›</a:t>
            </a:fld>
            <a:endParaRPr lang="nl-NL"/>
          </a:p>
        </p:txBody>
      </p:sp>
    </p:spTree>
    <p:extLst>
      <p:ext uri="{BB962C8B-B14F-4D97-AF65-F5344CB8AC3E}">
        <p14:creationId xmlns:p14="http://schemas.microsoft.com/office/powerpoint/2010/main" val="393048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62818C1-9199-4AA3-6240-612546CE587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82C4BC7-6464-FF03-21F3-3B8F1FABC99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86E447F-5A86-C29A-D11B-3C7007C5346C}"/>
              </a:ext>
            </a:extLst>
          </p:cNvPr>
          <p:cNvSpPr>
            <a:spLocks noGrp="1"/>
          </p:cNvSpPr>
          <p:nvPr>
            <p:ph type="dt" sz="half" idx="10"/>
          </p:nvPr>
        </p:nvSpPr>
        <p:spPr/>
        <p:txBody>
          <a:bodyPr/>
          <a:lstStyle/>
          <a:p>
            <a:fld id="{343628DA-E233-4FF2-9435-91AC41071F23}"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9E832F50-A4E9-CB6D-BC6A-4BC2BA8553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CFE3B5E-5A15-BE0A-8159-ED1E74EE8290}"/>
              </a:ext>
            </a:extLst>
          </p:cNvPr>
          <p:cNvSpPr>
            <a:spLocks noGrp="1"/>
          </p:cNvSpPr>
          <p:nvPr>
            <p:ph type="sldNum" sz="quarter" idx="12"/>
          </p:nvPr>
        </p:nvSpPr>
        <p:spPr/>
        <p:txBody>
          <a:bodyPr/>
          <a:lstStyle/>
          <a:p>
            <a:fld id="{2DA7ACE3-9CD8-401D-BC3C-C76670160EA7}" type="slidenum">
              <a:rPr lang="nl-NL" smtClean="0"/>
              <a:t>‹nr.›</a:t>
            </a:fld>
            <a:endParaRPr lang="nl-NL"/>
          </a:p>
        </p:txBody>
      </p:sp>
    </p:spTree>
    <p:extLst>
      <p:ext uri="{BB962C8B-B14F-4D97-AF65-F5344CB8AC3E}">
        <p14:creationId xmlns:p14="http://schemas.microsoft.com/office/powerpoint/2010/main" val="407251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CC6AF-4098-70A0-A121-9E091EC2478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EF1872-7653-8427-42CA-9DA0CCA5E8B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E9E1AF2-5D9E-730B-5493-342CC99C6C04}"/>
              </a:ext>
            </a:extLst>
          </p:cNvPr>
          <p:cNvSpPr>
            <a:spLocks noGrp="1"/>
          </p:cNvSpPr>
          <p:nvPr>
            <p:ph type="dt" sz="half" idx="10"/>
          </p:nvPr>
        </p:nvSpPr>
        <p:spPr/>
        <p:txBody>
          <a:bodyPr/>
          <a:lstStyle/>
          <a:p>
            <a:fld id="{343628DA-E233-4FF2-9435-91AC41071F23}"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AD2029FB-EA61-109F-2DF5-56E58C195A2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C7B393E-1568-DC40-2111-7EE38A82458B}"/>
              </a:ext>
            </a:extLst>
          </p:cNvPr>
          <p:cNvSpPr>
            <a:spLocks noGrp="1"/>
          </p:cNvSpPr>
          <p:nvPr>
            <p:ph type="sldNum" sz="quarter" idx="12"/>
          </p:nvPr>
        </p:nvSpPr>
        <p:spPr/>
        <p:txBody>
          <a:bodyPr/>
          <a:lstStyle/>
          <a:p>
            <a:fld id="{2DA7ACE3-9CD8-401D-BC3C-C76670160EA7}" type="slidenum">
              <a:rPr lang="nl-NL" smtClean="0"/>
              <a:t>‹nr.›</a:t>
            </a:fld>
            <a:endParaRPr lang="nl-NL"/>
          </a:p>
        </p:txBody>
      </p:sp>
    </p:spTree>
    <p:extLst>
      <p:ext uri="{BB962C8B-B14F-4D97-AF65-F5344CB8AC3E}">
        <p14:creationId xmlns:p14="http://schemas.microsoft.com/office/powerpoint/2010/main" val="137179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034C12-0222-ECE8-C6B9-8E3A1CB75D8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6696EB7-E8C5-8FBF-62F7-AF73AE155C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37AF1C8-F1F9-0D6A-4B9B-2C78FE0151F6}"/>
              </a:ext>
            </a:extLst>
          </p:cNvPr>
          <p:cNvSpPr>
            <a:spLocks noGrp="1"/>
          </p:cNvSpPr>
          <p:nvPr>
            <p:ph type="dt" sz="half" idx="10"/>
          </p:nvPr>
        </p:nvSpPr>
        <p:spPr/>
        <p:txBody>
          <a:bodyPr/>
          <a:lstStyle/>
          <a:p>
            <a:fld id="{343628DA-E233-4FF2-9435-91AC41071F23}"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10B62DFC-677C-818F-9987-113A1E5588A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4C45C68-000E-2A82-0574-A0BB7D1EDEF8}"/>
              </a:ext>
            </a:extLst>
          </p:cNvPr>
          <p:cNvSpPr>
            <a:spLocks noGrp="1"/>
          </p:cNvSpPr>
          <p:nvPr>
            <p:ph type="sldNum" sz="quarter" idx="12"/>
          </p:nvPr>
        </p:nvSpPr>
        <p:spPr/>
        <p:txBody>
          <a:bodyPr/>
          <a:lstStyle/>
          <a:p>
            <a:fld id="{2DA7ACE3-9CD8-401D-BC3C-C76670160EA7}" type="slidenum">
              <a:rPr lang="nl-NL" smtClean="0"/>
              <a:t>‹nr.›</a:t>
            </a:fld>
            <a:endParaRPr lang="nl-NL"/>
          </a:p>
        </p:txBody>
      </p:sp>
    </p:spTree>
    <p:extLst>
      <p:ext uri="{BB962C8B-B14F-4D97-AF65-F5344CB8AC3E}">
        <p14:creationId xmlns:p14="http://schemas.microsoft.com/office/powerpoint/2010/main" val="211404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D8664A-2693-E3C7-A903-497B6119E88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F76737A-74CC-1BB8-6DDF-2EF29E7AF27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4DA7A71-6629-5028-AF08-538638CF66B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053D5B6-A07C-E311-20BB-8C7891A2D30B}"/>
              </a:ext>
            </a:extLst>
          </p:cNvPr>
          <p:cNvSpPr>
            <a:spLocks noGrp="1"/>
          </p:cNvSpPr>
          <p:nvPr>
            <p:ph type="dt" sz="half" idx="10"/>
          </p:nvPr>
        </p:nvSpPr>
        <p:spPr/>
        <p:txBody>
          <a:bodyPr/>
          <a:lstStyle/>
          <a:p>
            <a:fld id="{343628DA-E233-4FF2-9435-91AC41071F23}" type="datetimeFigureOut">
              <a:rPr lang="nl-NL" smtClean="0"/>
              <a:t>18-8-2023</a:t>
            </a:fld>
            <a:endParaRPr lang="nl-NL"/>
          </a:p>
        </p:txBody>
      </p:sp>
      <p:sp>
        <p:nvSpPr>
          <p:cNvPr id="6" name="Tijdelijke aanduiding voor voettekst 5">
            <a:extLst>
              <a:ext uri="{FF2B5EF4-FFF2-40B4-BE49-F238E27FC236}">
                <a16:creationId xmlns:a16="http://schemas.microsoft.com/office/drawing/2014/main" id="{41A340DD-8026-5477-3343-B66D904636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847E3AC-7ED8-D563-FFFB-EDEE1499883B}"/>
              </a:ext>
            </a:extLst>
          </p:cNvPr>
          <p:cNvSpPr>
            <a:spLocks noGrp="1"/>
          </p:cNvSpPr>
          <p:nvPr>
            <p:ph type="sldNum" sz="quarter" idx="12"/>
          </p:nvPr>
        </p:nvSpPr>
        <p:spPr/>
        <p:txBody>
          <a:bodyPr/>
          <a:lstStyle/>
          <a:p>
            <a:fld id="{2DA7ACE3-9CD8-401D-BC3C-C76670160EA7}" type="slidenum">
              <a:rPr lang="nl-NL" smtClean="0"/>
              <a:t>‹nr.›</a:t>
            </a:fld>
            <a:endParaRPr lang="nl-NL"/>
          </a:p>
        </p:txBody>
      </p:sp>
    </p:spTree>
    <p:extLst>
      <p:ext uri="{BB962C8B-B14F-4D97-AF65-F5344CB8AC3E}">
        <p14:creationId xmlns:p14="http://schemas.microsoft.com/office/powerpoint/2010/main" val="4173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22ADA5-7C2F-F35C-CF3F-C7EFCDB8F3B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A79B9A3-20AF-7957-731E-D6CDC7806E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CE4D4A4-1E45-C6B5-7C92-E2ED2B538CD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5E6E18C-6D1D-DBE1-A29C-851D8D0405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AF41211-82A5-1A37-64B8-12E89D54F52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C035614-BB35-3C29-4C72-BAF8BBB61C49}"/>
              </a:ext>
            </a:extLst>
          </p:cNvPr>
          <p:cNvSpPr>
            <a:spLocks noGrp="1"/>
          </p:cNvSpPr>
          <p:nvPr>
            <p:ph type="dt" sz="half" idx="10"/>
          </p:nvPr>
        </p:nvSpPr>
        <p:spPr/>
        <p:txBody>
          <a:bodyPr/>
          <a:lstStyle/>
          <a:p>
            <a:fld id="{343628DA-E233-4FF2-9435-91AC41071F23}" type="datetimeFigureOut">
              <a:rPr lang="nl-NL" smtClean="0"/>
              <a:t>18-8-2023</a:t>
            </a:fld>
            <a:endParaRPr lang="nl-NL"/>
          </a:p>
        </p:txBody>
      </p:sp>
      <p:sp>
        <p:nvSpPr>
          <p:cNvPr id="8" name="Tijdelijke aanduiding voor voettekst 7">
            <a:extLst>
              <a:ext uri="{FF2B5EF4-FFF2-40B4-BE49-F238E27FC236}">
                <a16:creationId xmlns:a16="http://schemas.microsoft.com/office/drawing/2014/main" id="{06A6B5E2-3138-D915-1A74-25ED307C6F1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F78BCC2-D5CC-E962-7BD3-0E5CFFF3653D}"/>
              </a:ext>
            </a:extLst>
          </p:cNvPr>
          <p:cNvSpPr>
            <a:spLocks noGrp="1"/>
          </p:cNvSpPr>
          <p:nvPr>
            <p:ph type="sldNum" sz="quarter" idx="12"/>
          </p:nvPr>
        </p:nvSpPr>
        <p:spPr/>
        <p:txBody>
          <a:bodyPr/>
          <a:lstStyle/>
          <a:p>
            <a:fld id="{2DA7ACE3-9CD8-401D-BC3C-C76670160EA7}" type="slidenum">
              <a:rPr lang="nl-NL" smtClean="0"/>
              <a:t>‹nr.›</a:t>
            </a:fld>
            <a:endParaRPr lang="nl-NL"/>
          </a:p>
        </p:txBody>
      </p:sp>
    </p:spTree>
    <p:extLst>
      <p:ext uri="{BB962C8B-B14F-4D97-AF65-F5344CB8AC3E}">
        <p14:creationId xmlns:p14="http://schemas.microsoft.com/office/powerpoint/2010/main" val="6789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E97B78-C5E6-7CB3-E9F3-7592AAE7341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32262C0-7B87-36E9-3416-BB4C16A1D1AA}"/>
              </a:ext>
            </a:extLst>
          </p:cNvPr>
          <p:cNvSpPr>
            <a:spLocks noGrp="1"/>
          </p:cNvSpPr>
          <p:nvPr>
            <p:ph type="dt" sz="half" idx="10"/>
          </p:nvPr>
        </p:nvSpPr>
        <p:spPr/>
        <p:txBody>
          <a:bodyPr/>
          <a:lstStyle/>
          <a:p>
            <a:fld id="{343628DA-E233-4FF2-9435-91AC41071F23}" type="datetimeFigureOut">
              <a:rPr lang="nl-NL" smtClean="0"/>
              <a:t>18-8-2023</a:t>
            </a:fld>
            <a:endParaRPr lang="nl-NL"/>
          </a:p>
        </p:txBody>
      </p:sp>
      <p:sp>
        <p:nvSpPr>
          <p:cNvPr id="4" name="Tijdelijke aanduiding voor voettekst 3">
            <a:extLst>
              <a:ext uri="{FF2B5EF4-FFF2-40B4-BE49-F238E27FC236}">
                <a16:creationId xmlns:a16="http://schemas.microsoft.com/office/drawing/2014/main" id="{B37C4B40-63C1-0F51-BD2D-8EE92ADD0D0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80F14A7-FB95-E635-43AA-566C531E5575}"/>
              </a:ext>
            </a:extLst>
          </p:cNvPr>
          <p:cNvSpPr>
            <a:spLocks noGrp="1"/>
          </p:cNvSpPr>
          <p:nvPr>
            <p:ph type="sldNum" sz="quarter" idx="12"/>
          </p:nvPr>
        </p:nvSpPr>
        <p:spPr/>
        <p:txBody>
          <a:bodyPr/>
          <a:lstStyle/>
          <a:p>
            <a:fld id="{2DA7ACE3-9CD8-401D-BC3C-C76670160EA7}" type="slidenum">
              <a:rPr lang="nl-NL" smtClean="0"/>
              <a:t>‹nr.›</a:t>
            </a:fld>
            <a:endParaRPr lang="nl-NL"/>
          </a:p>
        </p:txBody>
      </p:sp>
    </p:spTree>
    <p:extLst>
      <p:ext uri="{BB962C8B-B14F-4D97-AF65-F5344CB8AC3E}">
        <p14:creationId xmlns:p14="http://schemas.microsoft.com/office/powerpoint/2010/main" val="248170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C90A45C-0419-FA27-8EEF-18F3AA78D465}"/>
              </a:ext>
            </a:extLst>
          </p:cNvPr>
          <p:cNvSpPr>
            <a:spLocks noGrp="1"/>
          </p:cNvSpPr>
          <p:nvPr>
            <p:ph type="dt" sz="half" idx="10"/>
          </p:nvPr>
        </p:nvSpPr>
        <p:spPr/>
        <p:txBody>
          <a:bodyPr/>
          <a:lstStyle/>
          <a:p>
            <a:fld id="{343628DA-E233-4FF2-9435-91AC41071F23}" type="datetimeFigureOut">
              <a:rPr lang="nl-NL" smtClean="0"/>
              <a:t>18-8-2023</a:t>
            </a:fld>
            <a:endParaRPr lang="nl-NL"/>
          </a:p>
        </p:txBody>
      </p:sp>
      <p:sp>
        <p:nvSpPr>
          <p:cNvPr id="3" name="Tijdelijke aanduiding voor voettekst 2">
            <a:extLst>
              <a:ext uri="{FF2B5EF4-FFF2-40B4-BE49-F238E27FC236}">
                <a16:creationId xmlns:a16="http://schemas.microsoft.com/office/drawing/2014/main" id="{1A4925FD-CF9C-16C4-65CA-DF6FD7F4D2F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26FE920-C0CD-CF86-10CF-B88748FD03A2}"/>
              </a:ext>
            </a:extLst>
          </p:cNvPr>
          <p:cNvSpPr>
            <a:spLocks noGrp="1"/>
          </p:cNvSpPr>
          <p:nvPr>
            <p:ph type="sldNum" sz="quarter" idx="12"/>
          </p:nvPr>
        </p:nvSpPr>
        <p:spPr/>
        <p:txBody>
          <a:bodyPr/>
          <a:lstStyle/>
          <a:p>
            <a:fld id="{2DA7ACE3-9CD8-401D-BC3C-C76670160EA7}" type="slidenum">
              <a:rPr lang="nl-NL" smtClean="0"/>
              <a:t>‹nr.›</a:t>
            </a:fld>
            <a:endParaRPr lang="nl-NL"/>
          </a:p>
        </p:txBody>
      </p:sp>
    </p:spTree>
    <p:extLst>
      <p:ext uri="{BB962C8B-B14F-4D97-AF65-F5344CB8AC3E}">
        <p14:creationId xmlns:p14="http://schemas.microsoft.com/office/powerpoint/2010/main" val="282535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9FC059-4AA6-6EB1-E84C-0BE5D4F3810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0484F58D-8EC3-B525-36EF-F756B5AFA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703D960-D557-ECA5-CDFF-2DAC9C3F0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72929F9-A8DA-AD64-4CAB-988EC8953ECC}"/>
              </a:ext>
            </a:extLst>
          </p:cNvPr>
          <p:cNvSpPr>
            <a:spLocks noGrp="1"/>
          </p:cNvSpPr>
          <p:nvPr>
            <p:ph type="dt" sz="half" idx="10"/>
          </p:nvPr>
        </p:nvSpPr>
        <p:spPr/>
        <p:txBody>
          <a:bodyPr/>
          <a:lstStyle/>
          <a:p>
            <a:fld id="{343628DA-E233-4FF2-9435-91AC41071F23}" type="datetimeFigureOut">
              <a:rPr lang="nl-NL" smtClean="0"/>
              <a:t>18-8-2023</a:t>
            </a:fld>
            <a:endParaRPr lang="nl-NL"/>
          </a:p>
        </p:txBody>
      </p:sp>
      <p:sp>
        <p:nvSpPr>
          <p:cNvPr id="6" name="Tijdelijke aanduiding voor voettekst 5">
            <a:extLst>
              <a:ext uri="{FF2B5EF4-FFF2-40B4-BE49-F238E27FC236}">
                <a16:creationId xmlns:a16="http://schemas.microsoft.com/office/drawing/2014/main" id="{8C388CD6-3CF2-886C-8F92-EE66BF25E89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4E1BB82-9503-1E2E-CF97-E093B67F784F}"/>
              </a:ext>
            </a:extLst>
          </p:cNvPr>
          <p:cNvSpPr>
            <a:spLocks noGrp="1"/>
          </p:cNvSpPr>
          <p:nvPr>
            <p:ph type="sldNum" sz="quarter" idx="12"/>
          </p:nvPr>
        </p:nvSpPr>
        <p:spPr/>
        <p:txBody>
          <a:bodyPr/>
          <a:lstStyle/>
          <a:p>
            <a:fld id="{2DA7ACE3-9CD8-401D-BC3C-C76670160EA7}" type="slidenum">
              <a:rPr lang="nl-NL" smtClean="0"/>
              <a:t>‹nr.›</a:t>
            </a:fld>
            <a:endParaRPr lang="nl-NL"/>
          </a:p>
        </p:txBody>
      </p:sp>
    </p:spTree>
    <p:extLst>
      <p:ext uri="{BB962C8B-B14F-4D97-AF65-F5344CB8AC3E}">
        <p14:creationId xmlns:p14="http://schemas.microsoft.com/office/powerpoint/2010/main" val="404805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D03E1D-AB8E-6000-A7A1-7DC4FA17E75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2253298-AC03-268D-D16B-97548ECFB1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24E8B6F-99D0-97AD-53FE-FAEF13CF23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5E78BC6-7817-B8F7-A485-B55A64F03AA8}"/>
              </a:ext>
            </a:extLst>
          </p:cNvPr>
          <p:cNvSpPr>
            <a:spLocks noGrp="1"/>
          </p:cNvSpPr>
          <p:nvPr>
            <p:ph type="dt" sz="half" idx="10"/>
          </p:nvPr>
        </p:nvSpPr>
        <p:spPr/>
        <p:txBody>
          <a:bodyPr/>
          <a:lstStyle/>
          <a:p>
            <a:fld id="{343628DA-E233-4FF2-9435-91AC41071F23}" type="datetimeFigureOut">
              <a:rPr lang="nl-NL" smtClean="0"/>
              <a:t>18-8-2023</a:t>
            </a:fld>
            <a:endParaRPr lang="nl-NL"/>
          </a:p>
        </p:txBody>
      </p:sp>
      <p:sp>
        <p:nvSpPr>
          <p:cNvPr id="6" name="Tijdelijke aanduiding voor voettekst 5">
            <a:extLst>
              <a:ext uri="{FF2B5EF4-FFF2-40B4-BE49-F238E27FC236}">
                <a16:creationId xmlns:a16="http://schemas.microsoft.com/office/drawing/2014/main" id="{6D636EC7-F886-DD5F-BEB5-ECD4F0E9938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BD7750B-440D-268A-76CB-0CBB2507B8A0}"/>
              </a:ext>
            </a:extLst>
          </p:cNvPr>
          <p:cNvSpPr>
            <a:spLocks noGrp="1"/>
          </p:cNvSpPr>
          <p:nvPr>
            <p:ph type="sldNum" sz="quarter" idx="12"/>
          </p:nvPr>
        </p:nvSpPr>
        <p:spPr/>
        <p:txBody>
          <a:bodyPr/>
          <a:lstStyle/>
          <a:p>
            <a:fld id="{2DA7ACE3-9CD8-401D-BC3C-C76670160EA7}" type="slidenum">
              <a:rPr lang="nl-NL" smtClean="0"/>
              <a:t>‹nr.›</a:t>
            </a:fld>
            <a:endParaRPr lang="nl-NL"/>
          </a:p>
        </p:txBody>
      </p:sp>
    </p:spTree>
    <p:extLst>
      <p:ext uri="{BB962C8B-B14F-4D97-AF65-F5344CB8AC3E}">
        <p14:creationId xmlns:p14="http://schemas.microsoft.com/office/powerpoint/2010/main" val="334731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83C9151-AFC1-4D81-E50C-67B4424E59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0908F72-DF94-4BBB-C45D-0E8B26FE7D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9BCB02A-D493-FF1C-D8CD-5C29CF4C17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628DA-E233-4FF2-9435-91AC41071F23}"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09E24C85-9FC9-8EC7-E0A7-F99EAC2BB5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3F1B93D-6C2D-01B3-6E27-30E3876E7B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7ACE3-9CD8-401D-BC3C-C76670160EA7}" type="slidenum">
              <a:rPr lang="nl-NL" smtClean="0"/>
              <a:t>‹nr.›</a:t>
            </a:fld>
            <a:endParaRPr lang="nl-NL"/>
          </a:p>
        </p:txBody>
      </p:sp>
    </p:spTree>
    <p:extLst>
      <p:ext uri="{BB962C8B-B14F-4D97-AF65-F5344CB8AC3E}">
        <p14:creationId xmlns:p14="http://schemas.microsoft.com/office/powerpoint/2010/main" val="4212663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Afbeelding 3" descr="Afbeelding met schaakstuk, bordspel, schaak, Zaalspellen en zaalsporten&#10;&#10;Automatisch gegenereerde beschrijving">
            <a:extLst>
              <a:ext uri="{FF2B5EF4-FFF2-40B4-BE49-F238E27FC236}">
                <a16:creationId xmlns:a16="http://schemas.microsoft.com/office/drawing/2014/main" id="{ED44BBAC-578D-7B37-9893-B85451154D00}"/>
              </a:ext>
            </a:extLst>
          </p:cNvPr>
          <p:cNvPicPr>
            <a:picLocks noChangeAspect="1"/>
          </p:cNvPicPr>
          <p:nvPr/>
        </p:nvPicPr>
        <p:blipFill rotWithShape="1">
          <a:blip r:embed="rId2">
            <a:extLst>
              <a:ext uri="{28A0092B-C50C-407E-A947-70E740481C1C}">
                <a14:useLocalDpi xmlns:a14="http://schemas.microsoft.com/office/drawing/2010/main" val="0"/>
              </a:ext>
            </a:extLst>
          </a:blip>
          <a:srcRect t="4561" b="17868"/>
          <a:stretch/>
        </p:blipFill>
        <p:spPr>
          <a:xfrm>
            <a:off x="20" y="1282"/>
            <a:ext cx="12191980" cy="6856718"/>
          </a:xfrm>
          <a:prstGeom prst="rect">
            <a:avLst/>
          </a:prstGeom>
        </p:spPr>
      </p:pic>
    </p:spTree>
    <p:extLst>
      <p:ext uri="{BB962C8B-B14F-4D97-AF65-F5344CB8AC3E}">
        <p14:creationId xmlns:p14="http://schemas.microsoft.com/office/powerpoint/2010/main" val="3240069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126D6DDC-33A5-700B-A679-86EBC630110B}"/>
              </a:ext>
            </a:extLst>
          </p:cNvPr>
          <p:cNvSpPr txBox="1"/>
          <p:nvPr/>
        </p:nvSpPr>
        <p:spPr>
          <a:xfrm>
            <a:off x="297217" y="3101191"/>
            <a:ext cx="6884633" cy="1815882"/>
          </a:xfrm>
          <a:prstGeom prst="rect">
            <a:avLst/>
          </a:prstGeom>
          <a:noFill/>
        </p:spPr>
        <p:txBody>
          <a:bodyPr wrap="square" rtlCol="0">
            <a:spAutoFit/>
          </a:bodyPr>
          <a:lstStyle/>
          <a:p>
            <a:r>
              <a:rPr lang="nl-NL" sz="2800" dirty="0">
                <a:solidFill>
                  <a:schemeClr val="bg1"/>
                </a:solidFill>
                <a:latin typeface="Selawik Semibold" panose="020B0702040204020203" pitchFamily="34" charset="0"/>
              </a:rPr>
              <a:t>We zien een ziek machtssysteem</a:t>
            </a:r>
          </a:p>
          <a:p>
            <a:endParaRPr lang="nl-NL" sz="2800" dirty="0">
              <a:solidFill>
                <a:schemeClr val="bg1"/>
              </a:solidFill>
              <a:latin typeface="Selawik Light" panose="020B0502040204020203" pitchFamily="34" charset="0"/>
            </a:endParaRPr>
          </a:p>
          <a:p>
            <a:endParaRPr lang="nl-NL" sz="2800" dirty="0">
              <a:solidFill>
                <a:schemeClr val="bg1"/>
              </a:solidFill>
              <a:latin typeface="Selawik Light" panose="020B0502040204020203" pitchFamily="34" charset="0"/>
            </a:endParaRPr>
          </a:p>
          <a:p>
            <a:endParaRPr lang="nl-NL" sz="2800" dirty="0">
              <a:solidFill>
                <a:schemeClr val="bg1"/>
              </a:solidFill>
              <a:latin typeface="Selawik Semibold" panose="020B0702040204020203" pitchFamily="34" charset="0"/>
            </a:endParaRPr>
          </a:p>
        </p:txBody>
      </p:sp>
      <p:pic>
        <p:nvPicPr>
          <p:cNvPr id="5" name="Afbeelding 4" descr="Afbeelding met schaakstuk, bordspel, schaak, Zaalspellen en zaalsporten&#10;&#10;Automatisch gegenereerde beschrijving">
            <a:extLst>
              <a:ext uri="{FF2B5EF4-FFF2-40B4-BE49-F238E27FC236}">
                <a16:creationId xmlns:a16="http://schemas.microsoft.com/office/drawing/2014/main" id="{A7A2F533-6B69-AEAB-6807-80FD82F06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5505" y="-1"/>
            <a:ext cx="6246495" cy="4529015"/>
          </a:xfrm>
          <a:prstGeom prst="rect">
            <a:avLst/>
          </a:prstGeom>
        </p:spPr>
      </p:pic>
    </p:spTree>
    <p:extLst>
      <p:ext uri="{BB962C8B-B14F-4D97-AF65-F5344CB8AC3E}">
        <p14:creationId xmlns:p14="http://schemas.microsoft.com/office/powerpoint/2010/main" val="2160874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126D6DDC-33A5-700B-A679-86EBC630110B}"/>
              </a:ext>
            </a:extLst>
          </p:cNvPr>
          <p:cNvSpPr txBox="1"/>
          <p:nvPr/>
        </p:nvSpPr>
        <p:spPr>
          <a:xfrm>
            <a:off x="297217" y="3101191"/>
            <a:ext cx="6884633" cy="2677656"/>
          </a:xfrm>
          <a:prstGeom prst="rect">
            <a:avLst/>
          </a:prstGeom>
          <a:noFill/>
        </p:spPr>
        <p:txBody>
          <a:bodyPr wrap="square" rtlCol="0">
            <a:spAutoFit/>
          </a:bodyPr>
          <a:lstStyle/>
          <a:p>
            <a:r>
              <a:rPr lang="nl-NL" sz="2800" dirty="0">
                <a:solidFill>
                  <a:schemeClr val="bg1"/>
                </a:solidFill>
                <a:latin typeface="Selawik Light" panose="020B0502040204020203" pitchFamily="34" charset="0"/>
              </a:rPr>
              <a:t>We zien een ziek machtssysteem</a:t>
            </a:r>
          </a:p>
          <a:p>
            <a:endParaRPr lang="nl-NL" sz="2800" dirty="0">
              <a:solidFill>
                <a:schemeClr val="bg1"/>
              </a:solidFill>
              <a:latin typeface="Selawik Light" panose="020B0502040204020203" pitchFamily="34" charset="0"/>
            </a:endParaRPr>
          </a:p>
          <a:p>
            <a:r>
              <a:rPr lang="nl-NL" sz="2800" dirty="0">
                <a:solidFill>
                  <a:schemeClr val="bg1"/>
                </a:solidFill>
                <a:latin typeface="Selawik Semibold" panose="020B0702040204020203" pitchFamily="34" charset="0"/>
              </a:rPr>
              <a:t>en dubieuze gelovigen</a:t>
            </a:r>
          </a:p>
          <a:p>
            <a:endParaRPr lang="nl-NL" sz="2800" dirty="0">
              <a:solidFill>
                <a:schemeClr val="bg1"/>
              </a:solidFill>
              <a:latin typeface="Selawik Light" panose="020B0502040204020203" pitchFamily="34" charset="0"/>
            </a:endParaRPr>
          </a:p>
          <a:p>
            <a:endParaRPr lang="nl-NL" sz="2800" dirty="0">
              <a:solidFill>
                <a:schemeClr val="bg1"/>
              </a:solidFill>
              <a:latin typeface="Selawik Light" panose="020B0502040204020203" pitchFamily="34" charset="0"/>
            </a:endParaRPr>
          </a:p>
          <a:p>
            <a:endParaRPr lang="nl-NL" sz="2800" dirty="0">
              <a:solidFill>
                <a:schemeClr val="bg1"/>
              </a:solidFill>
              <a:latin typeface="Selawik Semibold" panose="020B0702040204020203" pitchFamily="34" charset="0"/>
            </a:endParaRPr>
          </a:p>
        </p:txBody>
      </p:sp>
      <p:pic>
        <p:nvPicPr>
          <p:cNvPr id="5" name="Afbeelding 4" descr="Afbeelding met schaakstuk, bordspel, schaak, Zaalspellen en zaalsporten&#10;&#10;Automatisch gegenereerde beschrijving">
            <a:extLst>
              <a:ext uri="{FF2B5EF4-FFF2-40B4-BE49-F238E27FC236}">
                <a16:creationId xmlns:a16="http://schemas.microsoft.com/office/drawing/2014/main" id="{A7A2F533-6B69-AEAB-6807-80FD82F06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5505" y="-1"/>
            <a:ext cx="6246495" cy="4529015"/>
          </a:xfrm>
          <a:prstGeom prst="rect">
            <a:avLst/>
          </a:prstGeom>
        </p:spPr>
      </p:pic>
    </p:spTree>
    <p:extLst>
      <p:ext uri="{BB962C8B-B14F-4D97-AF65-F5344CB8AC3E}">
        <p14:creationId xmlns:p14="http://schemas.microsoft.com/office/powerpoint/2010/main" val="235656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126D6DDC-33A5-700B-A679-86EBC630110B}"/>
              </a:ext>
            </a:extLst>
          </p:cNvPr>
          <p:cNvSpPr txBox="1"/>
          <p:nvPr/>
        </p:nvSpPr>
        <p:spPr>
          <a:xfrm>
            <a:off x="297217" y="3101191"/>
            <a:ext cx="6884633" cy="3539430"/>
          </a:xfrm>
          <a:prstGeom prst="rect">
            <a:avLst/>
          </a:prstGeom>
          <a:noFill/>
        </p:spPr>
        <p:txBody>
          <a:bodyPr wrap="square" rtlCol="0">
            <a:spAutoFit/>
          </a:bodyPr>
          <a:lstStyle/>
          <a:p>
            <a:r>
              <a:rPr lang="nl-NL" sz="2800" dirty="0">
                <a:solidFill>
                  <a:schemeClr val="bg1"/>
                </a:solidFill>
                <a:latin typeface="Selawik Light" panose="020B0502040204020203" pitchFamily="34" charset="0"/>
              </a:rPr>
              <a:t>We zien een ziek machtssysteem</a:t>
            </a:r>
          </a:p>
          <a:p>
            <a:endParaRPr lang="nl-NL" sz="2800" dirty="0">
              <a:solidFill>
                <a:schemeClr val="bg1"/>
              </a:solidFill>
              <a:latin typeface="Selawik Light" panose="020B0502040204020203" pitchFamily="34" charset="0"/>
            </a:endParaRPr>
          </a:p>
          <a:p>
            <a:r>
              <a:rPr lang="nl-NL" sz="2800" dirty="0">
                <a:solidFill>
                  <a:schemeClr val="bg1"/>
                </a:solidFill>
                <a:latin typeface="Selawik Light" panose="020B0502040204020203" pitchFamily="34" charset="0"/>
              </a:rPr>
              <a:t>en dubieuze gelovigen</a:t>
            </a:r>
          </a:p>
          <a:p>
            <a:endParaRPr lang="nl-NL" sz="2800" dirty="0">
              <a:solidFill>
                <a:schemeClr val="bg1"/>
              </a:solidFill>
              <a:latin typeface="Selawik Light" panose="020B0502040204020203" pitchFamily="34" charset="0"/>
            </a:endParaRPr>
          </a:p>
          <a:p>
            <a:r>
              <a:rPr lang="nl-NL" sz="2800" dirty="0">
                <a:solidFill>
                  <a:schemeClr val="bg1"/>
                </a:solidFill>
                <a:latin typeface="Selawik Semibold" panose="020B0702040204020203" pitchFamily="34" charset="0"/>
              </a:rPr>
              <a:t>terwijl God afwezig lijkt.</a:t>
            </a:r>
          </a:p>
          <a:p>
            <a:endParaRPr lang="nl-NL" sz="2800" dirty="0">
              <a:solidFill>
                <a:schemeClr val="bg1"/>
              </a:solidFill>
              <a:latin typeface="Selawik Light" panose="020B0502040204020203" pitchFamily="34" charset="0"/>
            </a:endParaRPr>
          </a:p>
          <a:p>
            <a:endParaRPr lang="nl-NL" sz="2800" dirty="0">
              <a:solidFill>
                <a:schemeClr val="bg1"/>
              </a:solidFill>
              <a:latin typeface="Selawik Light" panose="020B0502040204020203" pitchFamily="34" charset="0"/>
            </a:endParaRPr>
          </a:p>
          <a:p>
            <a:endParaRPr lang="nl-NL" sz="2800" dirty="0">
              <a:solidFill>
                <a:schemeClr val="bg1"/>
              </a:solidFill>
              <a:latin typeface="Selawik Semibold" panose="020B0702040204020203" pitchFamily="34" charset="0"/>
            </a:endParaRPr>
          </a:p>
        </p:txBody>
      </p:sp>
      <p:pic>
        <p:nvPicPr>
          <p:cNvPr id="5" name="Afbeelding 4" descr="Afbeelding met schaakstuk, bordspel, schaak, Zaalspellen en zaalsporten&#10;&#10;Automatisch gegenereerde beschrijving">
            <a:extLst>
              <a:ext uri="{FF2B5EF4-FFF2-40B4-BE49-F238E27FC236}">
                <a16:creationId xmlns:a16="http://schemas.microsoft.com/office/drawing/2014/main" id="{A7A2F533-6B69-AEAB-6807-80FD82F06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5505" y="-1"/>
            <a:ext cx="6246495" cy="4529015"/>
          </a:xfrm>
          <a:prstGeom prst="rect">
            <a:avLst/>
          </a:prstGeom>
        </p:spPr>
      </p:pic>
    </p:spTree>
    <p:extLst>
      <p:ext uri="{BB962C8B-B14F-4D97-AF65-F5344CB8AC3E}">
        <p14:creationId xmlns:p14="http://schemas.microsoft.com/office/powerpoint/2010/main" val="3528328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126D6DDC-33A5-700B-A679-86EBC630110B}"/>
              </a:ext>
            </a:extLst>
          </p:cNvPr>
          <p:cNvSpPr txBox="1"/>
          <p:nvPr/>
        </p:nvSpPr>
        <p:spPr>
          <a:xfrm>
            <a:off x="297217" y="3101191"/>
            <a:ext cx="7980008" cy="3970318"/>
          </a:xfrm>
          <a:prstGeom prst="rect">
            <a:avLst/>
          </a:prstGeom>
          <a:noFill/>
        </p:spPr>
        <p:txBody>
          <a:bodyPr wrap="square" rtlCol="0">
            <a:spAutoFit/>
          </a:bodyPr>
          <a:lstStyle/>
          <a:p>
            <a:r>
              <a:rPr lang="nl-NL" sz="2800" dirty="0">
                <a:solidFill>
                  <a:schemeClr val="bg1"/>
                </a:solidFill>
                <a:latin typeface="Selawik Light" panose="020B0502040204020203" pitchFamily="34" charset="0"/>
              </a:rPr>
              <a:t>We zien een ziek machtssysteem</a:t>
            </a:r>
          </a:p>
          <a:p>
            <a:endParaRPr lang="nl-NL" sz="2800" dirty="0">
              <a:solidFill>
                <a:schemeClr val="bg1"/>
              </a:solidFill>
              <a:latin typeface="Selawik Light" panose="020B0502040204020203" pitchFamily="34" charset="0"/>
            </a:endParaRPr>
          </a:p>
          <a:p>
            <a:r>
              <a:rPr lang="nl-NL" sz="2800" dirty="0">
                <a:solidFill>
                  <a:schemeClr val="bg1"/>
                </a:solidFill>
                <a:latin typeface="Selawik Light" panose="020B0502040204020203" pitchFamily="34" charset="0"/>
              </a:rPr>
              <a:t>en dubieuze gelovigen</a:t>
            </a:r>
          </a:p>
          <a:p>
            <a:endParaRPr lang="nl-NL" sz="2800" dirty="0">
              <a:solidFill>
                <a:schemeClr val="bg1"/>
              </a:solidFill>
              <a:latin typeface="Selawik Light" panose="020B0502040204020203" pitchFamily="34" charset="0"/>
            </a:endParaRPr>
          </a:p>
          <a:p>
            <a:r>
              <a:rPr lang="nl-NL" sz="2800" dirty="0">
                <a:solidFill>
                  <a:schemeClr val="bg1"/>
                </a:solidFill>
                <a:latin typeface="Selawik Light" panose="020B0502040204020203" pitchFamily="34" charset="0"/>
              </a:rPr>
              <a:t>terwijl God afwezig lijkt.</a:t>
            </a:r>
          </a:p>
          <a:p>
            <a:endParaRPr lang="nl-NL" sz="2800" dirty="0">
              <a:solidFill>
                <a:schemeClr val="bg1"/>
              </a:solidFill>
              <a:latin typeface="Selawik Light" panose="020B0502040204020203" pitchFamily="34" charset="0"/>
            </a:endParaRPr>
          </a:p>
          <a:p>
            <a:r>
              <a:rPr lang="nl-NL" sz="2800" dirty="0">
                <a:solidFill>
                  <a:schemeClr val="bg1"/>
                </a:solidFill>
                <a:latin typeface="Selawik Semibold" panose="020B0702040204020203" pitchFamily="34" charset="0"/>
              </a:rPr>
              <a:t>En toch maakt Hij het goed. Dat is onze hoop!</a:t>
            </a:r>
          </a:p>
          <a:p>
            <a:endParaRPr lang="nl-NL" sz="2800" dirty="0">
              <a:solidFill>
                <a:schemeClr val="bg1"/>
              </a:solidFill>
              <a:latin typeface="Selawik Light" panose="020B0502040204020203" pitchFamily="34" charset="0"/>
            </a:endParaRPr>
          </a:p>
          <a:p>
            <a:endParaRPr lang="nl-NL" sz="2800" dirty="0">
              <a:solidFill>
                <a:schemeClr val="bg1"/>
              </a:solidFill>
              <a:latin typeface="Selawik Semibold" panose="020B0702040204020203" pitchFamily="34" charset="0"/>
            </a:endParaRPr>
          </a:p>
        </p:txBody>
      </p:sp>
      <p:pic>
        <p:nvPicPr>
          <p:cNvPr id="5" name="Afbeelding 4" descr="Afbeelding met schaakstuk, bordspel, schaak, Zaalspellen en zaalsporten&#10;&#10;Automatisch gegenereerde beschrijving">
            <a:extLst>
              <a:ext uri="{FF2B5EF4-FFF2-40B4-BE49-F238E27FC236}">
                <a16:creationId xmlns:a16="http://schemas.microsoft.com/office/drawing/2014/main" id="{A7A2F533-6B69-AEAB-6807-80FD82F06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5505" y="-1"/>
            <a:ext cx="6246495" cy="4529015"/>
          </a:xfrm>
          <a:prstGeom prst="rect">
            <a:avLst/>
          </a:prstGeom>
        </p:spPr>
      </p:pic>
    </p:spTree>
    <p:extLst>
      <p:ext uri="{BB962C8B-B14F-4D97-AF65-F5344CB8AC3E}">
        <p14:creationId xmlns:p14="http://schemas.microsoft.com/office/powerpoint/2010/main" val="39394968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51</Words>
  <Application>Microsoft Office PowerPoint</Application>
  <PresentationFormat>Breedbeeld</PresentationFormat>
  <Paragraphs>19</Paragraphs>
  <Slides>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Arial</vt:lpstr>
      <vt:lpstr>Calibri</vt:lpstr>
      <vt:lpstr>Calibri Light</vt:lpstr>
      <vt:lpstr>Selawik Light</vt:lpstr>
      <vt:lpstr>Selawik Semibold</vt:lpstr>
      <vt:lpstr>Kantoorthema</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Wij allen die met onbedekt gezicht de luister van de Heer weerspiegeld zien, zullen door de Geest van de Heer meer en meer naar de luister van dat beeld worden veranderd.     We laten deze woorden even in stilte tot ons doordringen   </dc:title>
  <dc:creator>Wilmer Blijdorp</dc:creator>
  <cp:lastModifiedBy>Bouwina van Bruggen</cp:lastModifiedBy>
  <cp:revision>3</cp:revision>
  <dcterms:created xsi:type="dcterms:W3CDTF">2023-04-05T08:29:50Z</dcterms:created>
  <dcterms:modified xsi:type="dcterms:W3CDTF">2023-08-18T14:30:40Z</dcterms:modified>
</cp:coreProperties>
</file>