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82" r:id="rId3"/>
    <p:sldId id="283" r:id="rId4"/>
    <p:sldId id="288" r:id="rId5"/>
    <p:sldId id="293" r:id="rId6"/>
    <p:sldId id="278" r:id="rId7"/>
    <p:sldId id="285" r:id="rId8"/>
    <p:sldId id="279" r:id="rId9"/>
    <p:sldId id="280" r:id="rId10"/>
    <p:sldId id="29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86464C-B4BA-4252-9410-E2BEFAB1DC2F}" v="3" dt="2023-09-13T18:28:20.3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44016-2659-40DE-A439-14CD9C255C6B}" type="datetimeFigureOut">
              <a:rPr lang="nl-NL" smtClean="0"/>
              <a:pPr/>
              <a:t>15-9-2023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DB74-2F67-4213-9633-2B4BD81FE9D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9459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44016-2659-40DE-A439-14CD9C255C6B}" type="datetimeFigureOut">
              <a:rPr lang="nl-NL" smtClean="0"/>
              <a:pPr/>
              <a:t>15-9-2023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DB74-2F67-4213-9633-2B4BD81FE9D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4674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44016-2659-40DE-A439-14CD9C255C6B}" type="datetimeFigureOut">
              <a:rPr lang="nl-NL" smtClean="0"/>
              <a:pPr/>
              <a:t>15-9-2023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DB74-2F67-4213-9633-2B4BD81FE9D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4223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44016-2659-40DE-A439-14CD9C255C6B}" type="datetimeFigureOut">
              <a:rPr lang="nl-NL" smtClean="0"/>
              <a:pPr/>
              <a:t>15-9-2023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DB74-2F67-4213-9633-2B4BD81FE9D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5488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44016-2659-40DE-A439-14CD9C255C6B}" type="datetimeFigureOut">
              <a:rPr lang="nl-NL" smtClean="0"/>
              <a:pPr/>
              <a:t>15-9-2023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DB74-2F67-4213-9633-2B4BD81FE9D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840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44016-2659-40DE-A439-14CD9C255C6B}" type="datetimeFigureOut">
              <a:rPr lang="nl-NL" smtClean="0"/>
              <a:pPr/>
              <a:t>15-9-2023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DB74-2F67-4213-9633-2B4BD81FE9D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5230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44016-2659-40DE-A439-14CD9C255C6B}" type="datetimeFigureOut">
              <a:rPr lang="nl-NL" smtClean="0"/>
              <a:pPr/>
              <a:t>15-9-2023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DB74-2F67-4213-9633-2B4BD81FE9D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9285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44016-2659-40DE-A439-14CD9C255C6B}" type="datetimeFigureOut">
              <a:rPr lang="nl-NL" smtClean="0"/>
              <a:pPr/>
              <a:t>15-9-2023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DB74-2F67-4213-9633-2B4BD81FE9D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141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44016-2659-40DE-A439-14CD9C255C6B}" type="datetimeFigureOut">
              <a:rPr lang="nl-NL" smtClean="0"/>
              <a:pPr/>
              <a:t>15-9-2023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DB74-2F67-4213-9633-2B4BD81FE9D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085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44016-2659-40DE-A439-14CD9C255C6B}" type="datetimeFigureOut">
              <a:rPr lang="nl-NL" smtClean="0"/>
              <a:pPr/>
              <a:t>15-9-2023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DB74-2F67-4213-9633-2B4BD81FE9D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0859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44016-2659-40DE-A439-14CD9C255C6B}" type="datetimeFigureOut">
              <a:rPr lang="nl-NL" smtClean="0"/>
              <a:pPr/>
              <a:t>15-9-2023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DB74-2F67-4213-9633-2B4BD81FE9D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0339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44016-2659-40DE-A439-14CD9C255C6B}" type="datetimeFigureOut">
              <a:rPr lang="nl-NL" smtClean="0"/>
              <a:pPr/>
              <a:t>15-9-2023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DB74-2F67-4213-9633-2B4BD81FE9D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5546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44016-2659-40DE-A439-14CD9C255C6B}" type="datetimeFigureOut">
              <a:rPr lang="nl-NL" smtClean="0"/>
              <a:pPr/>
              <a:t>15-9-2023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DB74-2F67-4213-9633-2B4BD81FE9D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803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44016-2659-40DE-A439-14CD9C255C6B}" type="datetimeFigureOut">
              <a:rPr lang="nl-NL" smtClean="0"/>
              <a:pPr/>
              <a:t>15-9-2023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DB74-2F67-4213-9633-2B4BD81FE9D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4018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44016-2659-40DE-A439-14CD9C255C6B}" type="datetimeFigureOut">
              <a:rPr lang="nl-NL" smtClean="0"/>
              <a:pPr/>
              <a:t>15-9-2023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DB74-2F67-4213-9633-2B4BD81FE9D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987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44016-2659-40DE-A439-14CD9C255C6B}" type="datetimeFigureOut">
              <a:rPr lang="nl-NL" smtClean="0"/>
              <a:pPr/>
              <a:t>15-9-2023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DB74-2F67-4213-9633-2B4BD81FE9D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8527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44016-2659-40DE-A439-14CD9C255C6B}" type="datetimeFigureOut">
              <a:rPr lang="nl-NL" smtClean="0"/>
              <a:pPr/>
              <a:t>15-9-2023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DB74-2F67-4213-9633-2B4BD81FE9D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68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B444016-2659-40DE-A439-14CD9C255C6B}" type="datetimeFigureOut">
              <a:rPr lang="nl-NL" smtClean="0"/>
              <a:pPr/>
              <a:t>15-9-2023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1DB74-2F67-4213-9633-2B4BD81FE9D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06520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583" y="609601"/>
            <a:ext cx="8263881" cy="5293960"/>
          </a:xfrm>
        </p:spPr>
        <p:txBody>
          <a:bodyPr>
            <a:normAutofit/>
          </a:bodyPr>
          <a:lstStyle/>
          <a:p>
            <a:br>
              <a:rPr lang="nl-NL" sz="4400" dirty="0"/>
            </a:br>
            <a:endParaRPr lang="nl-NL" dirty="0"/>
          </a:p>
        </p:txBody>
      </p:sp>
      <p:sp>
        <p:nvSpPr>
          <p:cNvPr id="1036" name="Rectangle 1035">
            <a:extLst>
              <a:ext uri="{FF2B5EF4-FFF2-40B4-BE49-F238E27FC236}">
                <a16:creationId xmlns:a16="http://schemas.microsoft.com/office/drawing/2014/main" id="{AC546BE4-C7A3-4A47-9FA5-0866D5E65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 flipV="1">
            <a:off x="2051720" y="6248399"/>
            <a:ext cx="2029270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nl-NL" sz="2800" dirty="0"/>
          </a:p>
        </p:txBody>
      </p:sp>
      <p:pic>
        <p:nvPicPr>
          <p:cNvPr id="1026" name="Picture 2" descr="Stad Vilvoorde solidair met slachtoffers Marokko en Libië, stad maakt  10.000 euro vrij voor hulporganisaties | Vilvoorde | hln.be">
            <a:extLst>
              <a:ext uri="{FF2B5EF4-FFF2-40B4-BE49-F238E27FC236}">
                <a16:creationId xmlns:a16="http://schemas.microsoft.com/office/drawing/2014/main" id="{31A10270-E10C-73BF-7FC4-2D010A48C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414463"/>
            <a:ext cx="661035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524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1049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052" name="Picture 1051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054" name="Oval 1053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1056" name="Picture 1055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058" name="Picture 1057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060" name="Rectangle 1059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062" name="Rectangle 1061">
            <a:extLst>
              <a:ext uri="{FF2B5EF4-FFF2-40B4-BE49-F238E27FC236}">
                <a16:creationId xmlns:a16="http://schemas.microsoft.com/office/drawing/2014/main" id="{D85D5AA8-773B-469A-8802-9645A4DC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ill you be willing to donate your hands if you are brain dead? | The News  Minute">
            <a:extLst>
              <a:ext uri="{FF2B5EF4-FFF2-40B4-BE49-F238E27FC236}">
                <a16:creationId xmlns:a16="http://schemas.microsoft.com/office/drawing/2014/main" id="{735BCC9E-38AB-927F-68C3-5C5B13455B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1056403"/>
            <a:ext cx="7108905" cy="474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" name="Rectangle 1063">
            <a:extLst>
              <a:ext uri="{FF2B5EF4-FFF2-40B4-BE49-F238E27FC236}">
                <a16:creationId xmlns:a16="http://schemas.microsoft.com/office/drawing/2014/main" id="{C75AF42C-C556-454E-B2D3-2C917CB81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6303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nl-NL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handicap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 een man met een misvormde hand </a:t>
            </a:r>
          </a:p>
          <a:p>
            <a:pPr marL="514350" indent="-514350">
              <a:buAutoNum type="arabicPeriod"/>
            </a:pP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nl-NL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hardheid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 de farizeeën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915546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6697" y="629266"/>
            <a:ext cx="4641143" cy="1622321"/>
          </a:xfrm>
        </p:spPr>
        <p:txBody>
          <a:bodyPr>
            <a:normAutofit/>
          </a:bodyPr>
          <a:lstStyle/>
          <a:p>
            <a:endParaRPr lang="nl-NL">
              <a:solidFill>
                <a:srgbClr val="EBEBEB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6697" y="2438400"/>
            <a:ext cx="4641142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casuïstiek: voor elke casus,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 elk geval, een regeltje</a:t>
            </a:r>
          </a:p>
          <a:p>
            <a:pPr marL="0" indent="0">
              <a:buNone/>
            </a:pP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61980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rtistieke close-up van de paardenbloemen met pluisjes">
            <a:extLst>
              <a:ext uri="{FF2B5EF4-FFF2-40B4-BE49-F238E27FC236}">
                <a16:creationId xmlns:a16="http://schemas.microsoft.com/office/drawing/2014/main" id="{E4537DF5-5D7F-47E4-E4B3-22C2ADF430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14" r="56254"/>
          <a:stretch/>
        </p:blipFill>
        <p:spPr>
          <a:xfrm>
            <a:off x="5421881" y="1"/>
            <a:ext cx="3722434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54054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nl-NL" sz="4400" dirty="0">
                <a:ea typeface="Times New Roman" panose="02020603050405020304" pitchFamily="18" charset="0"/>
              </a:rPr>
            </a:b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700" y="1700808"/>
            <a:ext cx="6711654" cy="45475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boodschap van Jezus: </a:t>
            </a:r>
          </a:p>
          <a:p>
            <a:pPr marL="0" indent="0" algn="ctr">
              <a:buNone/>
            </a:pP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behulpzame hand,</a:t>
            </a:r>
          </a:p>
          <a:p>
            <a:pPr marL="0" indent="0" algn="ctr">
              <a:buNone/>
            </a:pP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er is als jij hem nodig hebt</a:t>
            </a:r>
            <a:endParaRPr lang="nl-NL" sz="28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251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C14A1B-223F-4E66-B86F-40DBA97AE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nl-NL" sz="2800" dirty="0">
                <a:ea typeface="Times New Roman" panose="02020603050405020304" pitchFamily="18" charset="0"/>
              </a:rPr>
            </a:br>
            <a:endParaRPr lang="nl-NL" sz="28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556F7D-50DE-4CF5-A23A-37F986100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2052925"/>
            <a:ext cx="7560724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 Hij anderen de grond in boren? </a:t>
            </a:r>
          </a:p>
          <a:p>
            <a:pPr marL="0" indent="0" algn="ctr">
              <a:buNone/>
            </a:pP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Hij wil weten wat liefde is!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968745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6697" y="629266"/>
            <a:ext cx="6939116" cy="1223983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F3087CA5-8A79-024D-C492-7756DB608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052214"/>
            <a:ext cx="8928992" cy="41961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‘belachelijk dat christendom,</a:t>
            </a:r>
          </a:p>
          <a:p>
            <a:pPr marL="0" indent="0" algn="ctr">
              <a:buNone/>
            </a:pP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 zit toch geen mens in elkaar!’</a:t>
            </a:r>
          </a:p>
        </p:txBody>
      </p:sp>
    </p:spTree>
    <p:extLst>
      <p:ext uri="{BB962C8B-B14F-4D97-AF65-F5344CB8AC3E}">
        <p14:creationId xmlns:p14="http://schemas.microsoft.com/office/powerpoint/2010/main" val="4047273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700" y="1988839"/>
            <a:ext cx="6711654" cy="42595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 Jezus het voor het zeggen krijgt…. 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958734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hielden zich perfect aan de regels</a:t>
            </a:r>
          </a:p>
          <a:p>
            <a:pPr marL="0" indent="0" algn="ctr">
              <a:buNone/>
            </a:pP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alles klopte</a:t>
            </a:r>
          </a:p>
          <a:p>
            <a:pPr marL="0" indent="0" algn="ctr">
              <a:buNone/>
            </a:pPr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lleen hun hart klopte niet voor de ander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375822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leven in het licht </a:t>
            </a:r>
          </a:p>
          <a:p>
            <a:pPr marL="0" indent="0" algn="ctr">
              <a:buNone/>
            </a:pP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 Gods goedheid!</a:t>
            </a:r>
            <a:endParaRPr lang="nl-NL" sz="2800" i="1" dirty="0"/>
          </a:p>
        </p:txBody>
      </p:sp>
    </p:spTree>
    <p:extLst>
      <p:ext uri="{BB962C8B-B14F-4D97-AF65-F5344CB8AC3E}">
        <p14:creationId xmlns:p14="http://schemas.microsoft.com/office/powerpoint/2010/main" val="35585541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Diavoorstelling (4:3)</PresentationFormat>
  <Paragraphs>20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Ion</vt:lpstr>
      <vt:lpstr> </vt:lpstr>
      <vt:lpstr>PowerPoint-presentatie</vt:lpstr>
      <vt:lpstr>PowerPoint-presentatie</vt:lpstr>
      <vt:lpstr> </vt:lpstr>
      <vt:lpstr> 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Abel</dc:creator>
  <cp:lastModifiedBy>Bouwina van Bruggen</cp:lastModifiedBy>
  <cp:revision>7</cp:revision>
  <dcterms:created xsi:type="dcterms:W3CDTF">2019-03-18T10:29:34Z</dcterms:created>
  <dcterms:modified xsi:type="dcterms:W3CDTF">2023-09-15T07:26:14Z</dcterms:modified>
</cp:coreProperties>
</file>