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58" r:id="rId7"/>
    <p:sldId id="264" r:id="rId8"/>
    <p:sldId id="265" r:id="rId9"/>
    <p:sldId id="266" r:id="rId10"/>
    <p:sldId id="261" r:id="rId11"/>
    <p:sldId id="259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61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9E91D-9304-753E-48EA-A7DAF66696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7216543-48EE-AEB1-5E73-0FBB465A2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0BF4C8-EDC6-6DA8-16AC-B7E448899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B116-6292-4CFE-9429-973EE711D7CD}" type="datetimeFigureOut">
              <a:rPr lang="nl-NL" smtClean="0"/>
              <a:t>25-10-2023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467D5E-5B51-EF75-32BA-89EB00564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B55383-24F1-A303-F49F-970999CE8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41DE-CE0B-4CB8-841E-22302E345E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494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DDAD8E-E336-6949-3A21-46D8190B6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AB6791E-5124-7A78-BE89-6973DFDA6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F7CCDE0-577B-D753-3F47-38E2B1CB3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B116-6292-4CFE-9429-973EE711D7CD}" type="datetimeFigureOut">
              <a:rPr lang="nl-NL" smtClean="0"/>
              <a:t>25-10-2023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4C231A-FBF5-6B57-E037-ED041FBEF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4F8CD0-9A10-722B-8EB9-365D72C0D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41DE-CE0B-4CB8-841E-22302E345E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26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24DD867-A3C8-6A6A-D4D0-BE078DC338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5593CE7-272F-C9D6-FB28-721F5626E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0F6C62-05A1-2A99-D5B4-AF018F5D9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B116-6292-4CFE-9429-973EE711D7CD}" type="datetimeFigureOut">
              <a:rPr lang="nl-NL" smtClean="0"/>
              <a:t>25-10-2023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1D257CB-297C-EC62-E6AE-2E4B1C8A1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CB99EB-A125-1725-D759-E9977820B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41DE-CE0B-4CB8-841E-22302E345E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957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FDE2D-EC3C-7C9D-F504-03528E7B6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BE60CA-7301-2897-FEE6-8474D84D5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BB93AB-3150-A0D4-674E-25AFA5DD9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B116-6292-4CFE-9429-973EE711D7CD}" type="datetimeFigureOut">
              <a:rPr lang="nl-NL" smtClean="0"/>
              <a:t>25-10-2023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DF3F05-7296-D1D0-25E6-449DB79DF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4036CD-88DC-D3EA-36C8-F1E11E772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41DE-CE0B-4CB8-841E-22302E345E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186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F263-E40F-4950-B516-3B307CEA2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C5E2907-16E7-9C51-5ECD-5DA3C8270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C83E34D-600D-3406-22BD-949BCEF24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B116-6292-4CFE-9429-973EE711D7CD}" type="datetimeFigureOut">
              <a:rPr lang="nl-NL" smtClean="0"/>
              <a:t>25-10-2023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165493-19A6-9F63-E127-58FE5A8C3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2CB37E-DDE2-00C5-CD7F-5575F4B36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41DE-CE0B-4CB8-841E-22302E345E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761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360AB0-4DE6-F98B-0837-9C92243C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D16BBC-2CAD-A010-4417-6653F3F10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298CEA5-BA6F-87E6-8450-34C395FED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69694B8-69A9-BEE2-D7A2-8CCFFF60A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B116-6292-4CFE-9429-973EE711D7CD}" type="datetimeFigureOut">
              <a:rPr lang="nl-NL" smtClean="0"/>
              <a:t>25-10-2023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C727BD8-60BE-8291-D1E4-3BAEE8251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B60ECF8-DDEF-5C21-06AA-57D2AF55B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41DE-CE0B-4CB8-841E-22302E345E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313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41D8F4-418F-9C79-9A2F-C106B78C1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87304C2-0D9C-3F35-D517-DC9E83B41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6CEE2EF-FD46-EF73-2A8B-15FE4183D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3A1035E-4A42-5CFC-5375-015D7ABD3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5B1CA4A-D744-3510-5599-3C230C5FFA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62E7AC1-A183-5A95-E58E-E2DE9FCF8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B116-6292-4CFE-9429-973EE711D7CD}" type="datetimeFigureOut">
              <a:rPr lang="nl-NL" smtClean="0"/>
              <a:t>25-10-2023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1C145FE-EC75-2CF8-F6E3-41923D16A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FD6AB2B-D528-DD03-5146-C5C0DDE7F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41DE-CE0B-4CB8-841E-22302E345E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141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FFD71-8439-04E9-2CFB-DCDAAD4D2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45F6D05-EBAE-DAB1-8A5E-C4236FD9D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B116-6292-4CFE-9429-973EE711D7CD}" type="datetimeFigureOut">
              <a:rPr lang="nl-NL" smtClean="0"/>
              <a:t>25-10-2023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2E36CCB-F1D4-6F69-D059-7ED3407DA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7CB2237-8999-85EA-9907-D1F93813E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41DE-CE0B-4CB8-841E-22302E345E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718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EE24C0A-4B39-063E-6DC0-A9C6221F3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B116-6292-4CFE-9429-973EE711D7CD}" type="datetimeFigureOut">
              <a:rPr lang="nl-NL" smtClean="0"/>
              <a:t>25-10-2023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8DADAC9-3B6B-71A0-42EE-ADA801E18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1A7030-19DD-EACB-48DB-05B06DF54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41DE-CE0B-4CB8-841E-22302E345E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872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AFBA6B-8784-E100-3E27-58A44A238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203050-E237-FDA2-EA6A-37278CB4E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F8FC439-BBC0-9383-8D82-1EF69B4C5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5F27CB9-C0FB-4A4B-13FF-637F47D4B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B116-6292-4CFE-9429-973EE711D7CD}" type="datetimeFigureOut">
              <a:rPr lang="nl-NL" smtClean="0"/>
              <a:t>25-10-2023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99C435D-7C78-51FA-B8E4-2FC8E8802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4BCE7E6-BF96-F677-5488-42AE096D0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41DE-CE0B-4CB8-841E-22302E345E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503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8B8EC-7620-FFA2-1A0D-46E620DDD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C642B67-5D0B-7AA7-6FCF-E3E2D90437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6E79CFD-48F9-9D20-746C-5AED2F933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16B1A8B-84FC-324D-957B-46C3003FD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B116-6292-4CFE-9429-973EE711D7CD}" type="datetimeFigureOut">
              <a:rPr lang="nl-NL" smtClean="0"/>
              <a:t>25-10-2023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9FABCC3-A2A4-372A-0FE1-0AA56209C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B04DF68-B613-25B2-14BC-68B1B1DD1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41DE-CE0B-4CB8-841E-22302E345E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92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EC293E2-A264-119A-A951-0BED0533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482448F-0F61-C243-BFB2-B8E9768DF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9CD7EC-9895-0FB6-499D-37BCB23E15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5B116-6292-4CFE-9429-973EE711D7CD}" type="datetimeFigureOut">
              <a:rPr lang="nl-NL" smtClean="0"/>
              <a:t>25-10-2023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5C8ADE-6F7A-E51B-9FBC-DB2370A499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4321BF-6A6B-B634-2E29-9871F9ED6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541DE-CE0B-4CB8-841E-22302E345E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111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DC6091-0E70-6A9E-CFBA-FB4776C8D5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B18A1D1-3B15-699F-FC49-7770F3FDFA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Afbeelding met hart, Valentijnsdag, rood&#10;&#10;Automatisch gegenereerde beschrijving">
            <a:extLst>
              <a:ext uri="{FF2B5EF4-FFF2-40B4-BE49-F238E27FC236}">
                <a16:creationId xmlns:a16="http://schemas.microsoft.com/office/drawing/2014/main" id="{3AF539C8-3ECF-1C20-0546-8B9E3CBBD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583" y="0"/>
            <a:ext cx="69488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243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3AB755B-0C4F-5935-AC45-A75F4862C98A}"/>
              </a:ext>
            </a:extLst>
          </p:cNvPr>
          <p:cNvSpPr txBox="1"/>
          <p:nvPr/>
        </p:nvSpPr>
        <p:spPr>
          <a:xfrm>
            <a:off x="238125" y="1355764"/>
            <a:ext cx="5875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</a:rPr>
              <a:t>Lea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39D97E0-0DC3-8334-4AE9-C12DEC460B5B}"/>
              </a:ext>
            </a:extLst>
          </p:cNvPr>
          <p:cNvSpPr txBox="1"/>
          <p:nvPr/>
        </p:nvSpPr>
        <p:spPr>
          <a:xfrm>
            <a:off x="1080135" y="2346960"/>
            <a:ext cx="10031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chemeClr val="bg1"/>
                </a:solidFill>
              </a:rPr>
              <a:t>Niet zo mooi als Rachel…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A2A66E5-0E81-C419-DD14-8D05FD9C08ED}"/>
              </a:ext>
            </a:extLst>
          </p:cNvPr>
          <p:cNvSpPr txBox="1"/>
          <p:nvPr/>
        </p:nvSpPr>
        <p:spPr>
          <a:xfrm>
            <a:off x="1080135" y="3276600"/>
            <a:ext cx="10031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chemeClr val="bg1"/>
                </a:solidFill>
              </a:rPr>
              <a:t>…hunkert naar Jakobs liefde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4E2FCBB-A6A8-099C-2339-D648736D1AF1}"/>
              </a:ext>
            </a:extLst>
          </p:cNvPr>
          <p:cNvSpPr txBox="1"/>
          <p:nvPr/>
        </p:nvSpPr>
        <p:spPr>
          <a:xfrm>
            <a:off x="1080135" y="4233179"/>
            <a:ext cx="10031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chemeClr val="bg1"/>
                </a:solidFill>
              </a:rPr>
              <a:t>Krijgt wel kinderen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3B79AA3-9F41-D0C1-EC44-328F28582FCF}"/>
              </a:ext>
            </a:extLst>
          </p:cNvPr>
          <p:cNvSpPr txBox="1"/>
          <p:nvPr/>
        </p:nvSpPr>
        <p:spPr>
          <a:xfrm>
            <a:off x="1080135" y="5162819"/>
            <a:ext cx="10031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chemeClr val="bg1"/>
                </a:solidFill>
              </a:rPr>
              <a:t>God ziet de niet-geliefde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9D39881-B3E4-12F3-4AAA-26DA3FDA19B9}"/>
              </a:ext>
            </a:extLst>
          </p:cNvPr>
          <p:cNvSpPr txBox="1"/>
          <p:nvPr/>
        </p:nvSpPr>
        <p:spPr>
          <a:xfrm>
            <a:off x="388620" y="514350"/>
            <a:ext cx="9578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</a:rPr>
              <a:t>De </a:t>
            </a:r>
            <a:r>
              <a:rPr lang="nl-NL" sz="4800" b="1" i="1" dirty="0">
                <a:solidFill>
                  <a:schemeClr val="bg1"/>
                </a:solidFill>
              </a:rPr>
              <a:t>Heer </a:t>
            </a:r>
            <a:r>
              <a:rPr lang="nl-NL" sz="4800" b="1" dirty="0">
                <a:solidFill>
                  <a:schemeClr val="bg1"/>
                </a:solidFill>
              </a:rPr>
              <a:t>maakt zijn beloften waar</a:t>
            </a:r>
          </a:p>
        </p:txBody>
      </p:sp>
    </p:spTree>
    <p:extLst>
      <p:ext uri="{BB962C8B-B14F-4D97-AF65-F5344CB8AC3E}">
        <p14:creationId xmlns:p14="http://schemas.microsoft.com/office/powerpoint/2010/main" val="3691291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vak 8">
            <a:extLst>
              <a:ext uri="{FF2B5EF4-FFF2-40B4-BE49-F238E27FC236}">
                <a16:creationId xmlns:a16="http://schemas.microsoft.com/office/drawing/2014/main" id="{14689536-140F-8F74-0B8F-30187447A93B}"/>
              </a:ext>
            </a:extLst>
          </p:cNvPr>
          <p:cNvSpPr txBox="1"/>
          <p:nvPr/>
        </p:nvSpPr>
        <p:spPr>
          <a:xfrm>
            <a:off x="388620" y="514350"/>
            <a:ext cx="9578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</a:rPr>
              <a:t>De </a:t>
            </a:r>
            <a:r>
              <a:rPr lang="nl-NL" sz="4800" b="1" i="1" dirty="0">
                <a:solidFill>
                  <a:schemeClr val="bg1"/>
                </a:solidFill>
              </a:rPr>
              <a:t>Heer </a:t>
            </a:r>
            <a:r>
              <a:rPr lang="nl-NL" sz="4800" b="1" dirty="0">
                <a:solidFill>
                  <a:schemeClr val="bg1"/>
                </a:solidFill>
              </a:rPr>
              <a:t>maakt zijn beloften waar</a:t>
            </a:r>
          </a:p>
        </p:txBody>
      </p:sp>
    </p:spTree>
    <p:extLst>
      <p:ext uri="{BB962C8B-B14F-4D97-AF65-F5344CB8AC3E}">
        <p14:creationId xmlns:p14="http://schemas.microsoft.com/office/powerpoint/2010/main" val="4244054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3AB755B-0C4F-5935-AC45-A75F4862C98A}"/>
              </a:ext>
            </a:extLst>
          </p:cNvPr>
          <p:cNvSpPr txBox="1"/>
          <p:nvPr/>
        </p:nvSpPr>
        <p:spPr>
          <a:xfrm>
            <a:off x="388620" y="514350"/>
            <a:ext cx="9578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</a:rPr>
              <a:t>De </a:t>
            </a:r>
            <a:r>
              <a:rPr lang="nl-NL" sz="4800" b="1" i="1" dirty="0">
                <a:solidFill>
                  <a:schemeClr val="bg1"/>
                </a:solidFill>
              </a:rPr>
              <a:t>Heer </a:t>
            </a:r>
            <a:r>
              <a:rPr lang="nl-NL" sz="4800" b="1" dirty="0">
                <a:solidFill>
                  <a:schemeClr val="bg1"/>
                </a:solidFill>
              </a:rPr>
              <a:t>maakt zijn beloften waar</a:t>
            </a:r>
          </a:p>
        </p:txBody>
      </p:sp>
    </p:spTree>
    <p:extLst>
      <p:ext uri="{BB962C8B-B14F-4D97-AF65-F5344CB8AC3E}">
        <p14:creationId xmlns:p14="http://schemas.microsoft.com/office/powerpoint/2010/main" val="2079652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3AB755B-0C4F-5935-AC45-A75F4862C98A}"/>
              </a:ext>
            </a:extLst>
          </p:cNvPr>
          <p:cNvSpPr txBox="1"/>
          <p:nvPr/>
        </p:nvSpPr>
        <p:spPr>
          <a:xfrm>
            <a:off x="388620" y="1548556"/>
            <a:ext cx="5875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</a:rPr>
              <a:t>Jakob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5B4481D-FE00-B527-ABA7-2FC777AEF59E}"/>
              </a:ext>
            </a:extLst>
          </p:cNvPr>
          <p:cNvSpPr txBox="1"/>
          <p:nvPr/>
        </p:nvSpPr>
        <p:spPr>
          <a:xfrm>
            <a:off x="388620" y="514350"/>
            <a:ext cx="9578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</a:rPr>
              <a:t>De </a:t>
            </a:r>
            <a:r>
              <a:rPr lang="nl-NL" sz="4800" b="1" i="1" dirty="0">
                <a:solidFill>
                  <a:schemeClr val="bg1"/>
                </a:solidFill>
              </a:rPr>
              <a:t>Heer </a:t>
            </a:r>
            <a:r>
              <a:rPr lang="nl-NL" sz="4800" b="1" dirty="0">
                <a:solidFill>
                  <a:schemeClr val="bg1"/>
                </a:solidFill>
              </a:rPr>
              <a:t>maakt zijn beloften waar</a:t>
            </a:r>
          </a:p>
        </p:txBody>
      </p:sp>
    </p:spTree>
    <p:extLst>
      <p:ext uri="{BB962C8B-B14F-4D97-AF65-F5344CB8AC3E}">
        <p14:creationId xmlns:p14="http://schemas.microsoft.com/office/powerpoint/2010/main" val="3433229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3AB755B-0C4F-5935-AC45-A75F4862C98A}"/>
              </a:ext>
            </a:extLst>
          </p:cNvPr>
          <p:cNvSpPr txBox="1"/>
          <p:nvPr/>
        </p:nvSpPr>
        <p:spPr>
          <a:xfrm>
            <a:off x="388620" y="1548556"/>
            <a:ext cx="5875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</a:rPr>
              <a:t>Jakob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39D97E0-0DC3-8334-4AE9-C12DEC460B5B}"/>
              </a:ext>
            </a:extLst>
          </p:cNvPr>
          <p:cNvSpPr txBox="1"/>
          <p:nvPr/>
        </p:nvSpPr>
        <p:spPr>
          <a:xfrm>
            <a:off x="750570" y="2484120"/>
            <a:ext cx="10031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chemeClr val="bg1"/>
                </a:solidFill>
              </a:rPr>
              <a:t>de bedrieger, gesterkt bij Bethel…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5B4481D-FE00-B527-ABA7-2FC777AEF59E}"/>
              </a:ext>
            </a:extLst>
          </p:cNvPr>
          <p:cNvSpPr txBox="1"/>
          <p:nvPr/>
        </p:nvSpPr>
        <p:spPr>
          <a:xfrm>
            <a:off x="388620" y="514350"/>
            <a:ext cx="9578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</a:rPr>
              <a:t>De </a:t>
            </a:r>
            <a:r>
              <a:rPr lang="nl-NL" sz="4800" b="1" i="1" dirty="0">
                <a:solidFill>
                  <a:schemeClr val="bg1"/>
                </a:solidFill>
              </a:rPr>
              <a:t>Heer </a:t>
            </a:r>
            <a:r>
              <a:rPr lang="nl-NL" sz="4800" b="1" dirty="0">
                <a:solidFill>
                  <a:schemeClr val="bg1"/>
                </a:solidFill>
              </a:rPr>
              <a:t>maakt zijn beloften waar</a:t>
            </a:r>
          </a:p>
        </p:txBody>
      </p:sp>
    </p:spTree>
    <p:extLst>
      <p:ext uri="{BB962C8B-B14F-4D97-AF65-F5344CB8AC3E}">
        <p14:creationId xmlns:p14="http://schemas.microsoft.com/office/powerpoint/2010/main" val="3052588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3AB755B-0C4F-5935-AC45-A75F4862C98A}"/>
              </a:ext>
            </a:extLst>
          </p:cNvPr>
          <p:cNvSpPr txBox="1"/>
          <p:nvPr/>
        </p:nvSpPr>
        <p:spPr>
          <a:xfrm>
            <a:off x="388620" y="1548556"/>
            <a:ext cx="5875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</a:rPr>
              <a:t>Jakob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39D97E0-0DC3-8334-4AE9-C12DEC460B5B}"/>
              </a:ext>
            </a:extLst>
          </p:cNvPr>
          <p:cNvSpPr txBox="1"/>
          <p:nvPr/>
        </p:nvSpPr>
        <p:spPr>
          <a:xfrm>
            <a:off x="750570" y="2484120"/>
            <a:ext cx="10031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chemeClr val="bg1"/>
                </a:solidFill>
              </a:rPr>
              <a:t>de bedrieger, gesterkt bij Bethel…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A2A66E5-0E81-C419-DD14-8D05FD9C08ED}"/>
              </a:ext>
            </a:extLst>
          </p:cNvPr>
          <p:cNvSpPr txBox="1"/>
          <p:nvPr/>
        </p:nvSpPr>
        <p:spPr>
          <a:xfrm>
            <a:off x="750570" y="3413760"/>
            <a:ext cx="10031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chemeClr val="bg1"/>
                </a:solidFill>
              </a:rPr>
              <a:t>…kijkt in de spiegel van zijn eigen bedrog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5B4481D-FE00-B527-ABA7-2FC777AEF59E}"/>
              </a:ext>
            </a:extLst>
          </p:cNvPr>
          <p:cNvSpPr txBox="1"/>
          <p:nvPr/>
        </p:nvSpPr>
        <p:spPr>
          <a:xfrm>
            <a:off x="388620" y="514350"/>
            <a:ext cx="9578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</a:rPr>
              <a:t>De </a:t>
            </a:r>
            <a:r>
              <a:rPr lang="nl-NL" sz="4800" b="1" i="1" dirty="0">
                <a:solidFill>
                  <a:schemeClr val="bg1"/>
                </a:solidFill>
              </a:rPr>
              <a:t>Heer </a:t>
            </a:r>
            <a:r>
              <a:rPr lang="nl-NL" sz="4800" b="1" dirty="0">
                <a:solidFill>
                  <a:schemeClr val="bg1"/>
                </a:solidFill>
              </a:rPr>
              <a:t>maakt zijn beloften waar</a:t>
            </a:r>
          </a:p>
        </p:txBody>
      </p:sp>
    </p:spTree>
    <p:extLst>
      <p:ext uri="{BB962C8B-B14F-4D97-AF65-F5344CB8AC3E}">
        <p14:creationId xmlns:p14="http://schemas.microsoft.com/office/powerpoint/2010/main" val="3380179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3AB755B-0C4F-5935-AC45-A75F4862C98A}"/>
              </a:ext>
            </a:extLst>
          </p:cNvPr>
          <p:cNvSpPr txBox="1"/>
          <p:nvPr/>
        </p:nvSpPr>
        <p:spPr>
          <a:xfrm>
            <a:off x="238125" y="1355764"/>
            <a:ext cx="5875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</a:rPr>
              <a:t>Lea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9D39881-B3E4-12F3-4AAA-26DA3FDA19B9}"/>
              </a:ext>
            </a:extLst>
          </p:cNvPr>
          <p:cNvSpPr txBox="1"/>
          <p:nvPr/>
        </p:nvSpPr>
        <p:spPr>
          <a:xfrm>
            <a:off x="388620" y="514350"/>
            <a:ext cx="9578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</a:rPr>
              <a:t>De </a:t>
            </a:r>
            <a:r>
              <a:rPr lang="nl-NL" sz="4800" b="1" i="1" dirty="0">
                <a:solidFill>
                  <a:schemeClr val="bg1"/>
                </a:solidFill>
              </a:rPr>
              <a:t>Heer </a:t>
            </a:r>
            <a:r>
              <a:rPr lang="nl-NL" sz="4800" b="1" dirty="0">
                <a:solidFill>
                  <a:schemeClr val="bg1"/>
                </a:solidFill>
              </a:rPr>
              <a:t>maakt zijn beloften waar</a:t>
            </a:r>
          </a:p>
        </p:txBody>
      </p:sp>
    </p:spTree>
    <p:extLst>
      <p:ext uri="{BB962C8B-B14F-4D97-AF65-F5344CB8AC3E}">
        <p14:creationId xmlns:p14="http://schemas.microsoft.com/office/powerpoint/2010/main" val="802768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3AB755B-0C4F-5935-AC45-A75F4862C98A}"/>
              </a:ext>
            </a:extLst>
          </p:cNvPr>
          <p:cNvSpPr txBox="1"/>
          <p:nvPr/>
        </p:nvSpPr>
        <p:spPr>
          <a:xfrm>
            <a:off x="238125" y="1355764"/>
            <a:ext cx="5875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</a:rPr>
              <a:t>Lea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39D97E0-0DC3-8334-4AE9-C12DEC460B5B}"/>
              </a:ext>
            </a:extLst>
          </p:cNvPr>
          <p:cNvSpPr txBox="1"/>
          <p:nvPr/>
        </p:nvSpPr>
        <p:spPr>
          <a:xfrm>
            <a:off x="1080135" y="2346960"/>
            <a:ext cx="10031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chemeClr val="bg1"/>
                </a:solidFill>
              </a:rPr>
              <a:t>Niet zo mooi als Rachel…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9D39881-B3E4-12F3-4AAA-26DA3FDA19B9}"/>
              </a:ext>
            </a:extLst>
          </p:cNvPr>
          <p:cNvSpPr txBox="1"/>
          <p:nvPr/>
        </p:nvSpPr>
        <p:spPr>
          <a:xfrm>
            <a:off x="388620" y="514350"/>
            <a:ext cx="9578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</a:rPr>
              <a:t>De </a:t>
            </a:r>
            <a:r>
              <a:rPr lang="nl-NL" sz="4800" b="1" i="1" dirty="0">
                <a:solidFill>
                  <a:schemeClr val="bg1"/>
                </a:solidFill>
              </a:rPr>
              <a:t>Heer </a:t>
            </a:r>
            <a:r>
              <a:rPr lang="nl-NL" sz="4800" b="1" dirty="0">
                <a:solidFill>
                  <a:schemeClr val="bg1"/>
                </a:solidFill>
              </a:rPr>
              <a:t>maakt zijn beloften waar</a:t>
            </a:r>
          </a:p>
        </p:txBody>
      </p:sp>
    </p:spTree>
    <p:extLst>
      <p:ext uri="{BB962C8B-B14F-4D97-AF65-F5344CB8AC3E}">
        <p14:creationId xmlns:p14="http://schemas.microsoft.com/office/powerpoint/2010/main" val="3577872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3AB755B-0C4F-5935-AC45-A75F4862C98A}"/>
              </a:ext>
            </a:extLst>
          </p:cNvPr>
          <p:cNvSpPr txBox="1"/>
          <p:nvPr/>
        </p:nvSpPr>
        <p:spPr>
          <a:xfrm>
            <a:off x="238125" y="1355764"/>
            <a:ext cx="5875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</a:rPr>
              <a:t>Lea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39D97E0-0DC3-8334-4AE9-C12DEC460B5B}"/>
              </a:ext>
            </a:extLst>
          </p:cNvPr>
          <p:cNvSpPr txBox="1"/>
          <p:nvPr/>
        </p:nvSpPr>
        <p:spPr>
          <a:xfrm>
            <a:off x="1080135" y="2346960"/>
            <a:ext cx="10031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chemeClr val="bg1"/>
                </a:solidFill>
              </a:rPr>
              <a:t>Niet zo mooi als Rachel…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A2A66E5-0E81-C419-DD14-8D05FD9C08ED}"/>
              </a:ext>
            </a:extLst>
          </p:cNvPr>
          <p:cNvSpPr txBox="1"/>
          <p:nvPr/>
        </p:nvSpPr>
        <p:spPr>
          <a:xfrm>
            <a:off x="1080135" y="3276600"/>
            <a:ext cx="10031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chemeClr val="bg1"/>
                </a:solidFill>
              </a:rPr>
              <a:t>…hunkert naar Jakobs liefde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9D39881-B3E4-12F3-4AAA-26DA3FDA19B9}"/>
              </a:ext>
            </a:extLst>
          </p:cNvPr>
          <p:cNvSpPr txBox="1"/>
          <p:nvPr/>
        </p:nvSpPr>
        <p:spPr>
          <a:xfrm>
            <a:off x="388620" y="514350"/>
            <a:ext cx="9578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</a:rPr>
              <a:t>De </a:t>
            </a:r>
            <a:r>
              <a:rPr lang="nl-NL" sz="4800" b="1" i="1" dirty="0">
                <a:solidFill>
                  <a:schemeClr val="bg1"/>
                </a:solidFill>
              </a:rPr>
              <a:t>Heer </a:t>
            </a:r>
            <a:r>
              <a:rPr lang="nl-NL" sz="4800" b="1" dirty="0">
                <a:solidFill>
                  <a:schemeClr val="bg1"/>
                </a:solidFill>
              </a:rPr>
              <a:t>maakt zijn beloften waar</a:t>
            </a:r>
          </a:p>
        </p:txBody>
      </p:sp>
    </p:spTree>
    <p:extLst>
      <p:ext uri="{BB962C8B-B14F-4D97-AF65-F5344CB8AC3E}">
        <p14:creationId xmlns:p14="http://schemas.microsoft.com/office/powerpoint/2010/main" val="2551376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3AB755B-0C4F-5935-AC45-A75F4862C98A}"/>
              </a:ext>
            </a:extLst>
          </p:cNvPr>
          <p:cNvSpPr txBox="1"/>
          <p:nvPr/>
        </p:nvSpPr>
        <p:spPr>
          <a:xfrm>
            <a:off x="238125" y="1355764"/>
            <a:ext cx="5875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</a:rPr>
              <a:t>Lea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39D97E0-0DC3-8334-4AE9-C12DEC460B5B}"/>
              </a:ext>
            </a:extLst>
          </p:cNvPr>
          <p:cNvSpPr txBox="1"/>
          <p:nvPr/>
        </p:nvSpPr>
        <p:spPr>
          <a:xfrm>
            <a:off x="1080135" y="2346960"/>
            <a:ext cx="10031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chemeClr val="bg1"/>
                </a:solidFill>
              </a:rPr>
              <a:t>Niet zo mooi als Rachel…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A2A66E5-0E81-C419-DD14-8D05FD9C08ED}"/>
              </a:ext>
            </a:extLst>
          </p:cNvPr>
          <p:cNvSpPr txBox="1"/>
          <p:nvPr/>
        </p:nvSpPr>
        <p:spPr>
          <a:xfrm>
            <a:off x="1080135" y="3276600"/>
            <a:ext cx="10031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chemeClr val="bg1"/>
                </a:solidFill>
              </a:rPr>
              <a:t>…hunkert naar Jakobs liefde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4E2FCBB-A6A8-099C-2339-D648736D1AF1}"/>
              </a:ext>
            </a:extLst>
          </p:cNvPr>
          <p:cNvSpPr txBox="1"/>
          <p:nvPr/>
        </p:nvSpPr>
        <p:spPr>
          <a:xfrm>
            <a:off x="1080135" y="4233179"/>
            <a:ext cx="10031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chemeClr val="bg1"/>
                </a:solidFill>
              </a:rPr>
              <a:t>Krijgt wel kinderen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9D39881-B3E4-12F3-4AAA-26DA3FDA19B9}"/>
              </a:ext>
            </a:extLst>
          </p:cNvPr>
          <p:cNvSpPr txBox="1"/>
          <p:nvPr/>
        </p:nvSpPr>
        <p:spPr>
          <a:xfrm>
            <a:off x="388620" y="514350"/>
            <a:ext cx="9578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b="1" dirty="0">
                <a:solidFill>
                  <a:schemeClr val="bg1"/>
                </a:solidFill>
              </a:rPr>
              <a:t>De </a:t>
            </a:r>
            <a:r>
              <a:rPr lang="nl-NL" sz="4800" b="1" i="1" dirty="0">
                <a:solidFill>
                  <a:schemeClr val="bg1"/>
                </a:solidFill>
              </a:rPr>
              <a:t>Heer </a:t>
            </a:r>
            <a:r>
              <a:rPr lang="nl-NL" sz="4800" b="1" dirty="0">
                <a:solidFill>
                  <a:schemeClr val="bg1"/>
                </a:solidFill>
              </a:rPr>
              <a:t>maakt zijn beloften waar</a:t>
            </a:r>
          </a:p>
        </p:txBody>
      </p:sp>
    </p:spTree>
    <p:extLst>
      <p:ext uri="{BB962C8B-B14F-4D97-AF65-F5344CB8AC3E}">
        <p14:creationId xmlns:p14="http://schemas.microsoft.com/office/powerpoint/2010/main" val="12449251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140</Words>
  <Application>Microsoft Office PowerPoint</Application>
  <PresentationFormat>Breedbeeld</PresentationFormat>
  <Paragraphs>31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Roel Kelder</dc:creator>
  <cp:lastModifiedBy>Bouwina van Bruggen</cp:lastModifiedBy>
  <cp:revision>1</cp:revision>
  <dcterms:created xsi:type="dcterms:W3CDTF">2023-09-29T12:19:03Z</dcterms:created>
  <dcterms:modified xsi:type="dcterms:W3CDTF">2023-10-25T10:48:45Z</dcterms:modified>
</cp:coreProperties>
</file>