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750" r:id="rId2"/>
    <p:sldId id="758" r:id="rId3"/>
    <p:sldId id="759" r:id="rId4"/>
    <p:sldId id="769" r:id="rId5"/>
    <p:sldId id="753" r:id="rId6"/>
    <p:sldId id="760" r:id="rId7"/>
    <p:sldId id="762" r:id="rId8"/>
    <p:sldId id="761" r:id="rId9"/>
    <p:sldId id="764" r:id="rId10"/>
    <p:sldId id="766" r:id="rId11"/>
    <p:sldId id="770" r:id="rId12"/>
    <p:sldId id="767" r:id="rId13"/>
    <p:sldId id="768" r:id="rId14"/>
    <p:sldId id="765" r:id="rId15"/>
    <p:sldId id="752" r:id="rId16"/>
  </p:sldIdLst>
  <p:sldSz cx="12192000" cy="6858000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B1CD"/>
    <a:srgbClr val="C0C0C0"/>
    <a:srgbClr val="C2B4A7"/>
    <a:srgbClr val="8C7545"/>
    <a:srgbClr val="A4884A"/>
    <a:srgbClr val="F7F7F6"/>
    <a:srgbClr val="CCFFFF"/>
    <a:srgbClr val="66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397" autoAdjust="0"/>
    <p:restoredTop sz="90771" autoAdjust="0"/>
  </p:normalViewPr>
  <p:slideViewPr>
    <p:cSldViewPr>
      <p:cViewPr varScale="1">
        <p:scale>
          <a:sx n="57" d="100"/>
          <a:sy n="57" d="100"/>
        </p:scale>
        <p:origin x="464" y="4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1C116BA-0796-42F4-8B35-B719EA182ECF}" type="datetimeFigureOut">
              <a:rPr lang="nl-NL"/>
              <a:pPr>
                <a:defRPr/>
              </a:pPr>
              <a:t>9-2-2024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900F49E-1A53-4D07-AFD6-AD81317845B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AE3379-240E-4E50-A4BE-67EE575A2715}" type="datetimeFigureOut">
              <a:rPr lang="nl-NL" smtClean="0"/>
              <a:pPr/>
              <a:t>9-2-2024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5E3DB0-26C5-4767-9FDE-58DF6E0AD95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5E3DB0-26C5-4767-9FDE-58DF6E0AD95B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4213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5E3DB0-26C5-4767-9FDE-58DF6E0AD95B}" type="slidenum">
              <a:rPr lang="nl-NL" smtClean="0"/>
              <a:pPr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34199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5E3DB0-26C5-4767-9FDE-58DF6E0AD95B}" type="slidenum">
              <a:rPr lang="nl-NL" smtClean="0"/>
              <a:pPr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06630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5E3DB0-26C5-4767-9FDE-58DF6E0AD95B}" type="slidenum">
              <a:rPr lang="nl-NL" smtClean="0"/>
              <a:pPr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77349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5E3DB0-26C5-4767-9FDE-58DF6E0AD95B}" type="slidenum">
              <a:rPr lang="nl-NL" smtClean="0"/>
              <a:pPr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13736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5E3DB0-26C5-4767-9FDE-58DF6E0AD95B}" type="slidenum">
              <a:rPr lang="nl-NL" smtClean="0"/>
              <a:pPr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22923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5E3DB0-26C5-4767-9FDE-58DF6E0AD95B}" type="slidenum">
              <a:rPr lang="nl-NL" smtClean="0"/>
              <a:pPr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5626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5E3DB0-26C5-4767-9FDE-58DF6E0AD95B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36352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5E3DB0-26C5-4767-9FDE-58DF6E0AD95B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2270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5E3DB0-26C5-4767-9FDE-58DF6E0AD95B}" type="slidenum">
              <a:rPr lang="nl-NL" smtClean="0"/>
              <a:pPr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25102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5E3DB0-26C5-4767-9FDE-58DF6E0AD95B}" type="slidenum">
              <a:rPr lang="nl-NL" smtClean="0"/>
              <a:pPr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97235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5E3DB0-26C5-4767-9FDE-58DF6E0AD95B}" type="slidenum">
              <a:rPr lang="nl-NL" smtClean="0"/>
              <a:pPr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36750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5E3DB0-26C5-4767-9FDE-58DF6E0AD95B}" type="slidenum">
              <a:rPr lang="nl-NL" smtClean="0"/>
              <a:pPr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45479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5E3DB0-26C5-4767-9FDE-58DF6E0AD95B}" type="slidenum">
              <a:rPr lang="nl-NL" smtClean="0"/>
              <a:pPr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72671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5E3DB0-26C5-4767-9FDE-58DF6E0AD95B}" type="slidenum">
              <a:rPr lang="nl-NL" smtClean="0"/>
              <a:pPr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3762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3A507-9B65-4080-8F7C-D62026890978}" type="datetimeFigureOut">
              <a:rPr lang="nl-NL"/>
              <a:pPr>
                <a:defRPr/>
              </a:pPr>
              <a:t>9-2-2024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F567A-3DA4-48E0-95C2-A6808B4B0D9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3F6D0-3D3F-4E0E-A9A6-605349C941DE}" type="datetimeFigureOut">
              <a:rPr lang="nl-NL"/>
              <a:pPr>
                <a:defRPr/>
              </a:pPr>
              <a:t>9-2-2024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D1E8F-3AA3-49E7-92AE-7E998E411FB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7D667-1B30-47E4-A938-BE9528EED906}" type="datetimeFigureOut">
              <a:rPr lang="nl-NL"/>
              <a:pPr>
                <a:defRPr/>
              </a:pPr>
              <a:t>9-2-2024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AF4C4-9DCE-448E-90DF-2A0F8945FFD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54544-BC14-41F5-A4DD-614F7E54EF9A}" type="datetimeFigureOut">
              <a:rPr lang="nl-NL"/>
              <a:pPr>
                <a:defRPr/>
              </a:pPr>
              <a:t>9-2-2024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ED7E8-DA32-4E87-9C5E-4058140BD33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D0E93-F269-49E5-A35E-5247A369C2F1}" type="datetimeFigureOut">
              <a:rPr lang="nl-NL"/>
              <a:pPr>
                <a:defRPr/>
              </a:pPr>
              <a:t>9-2-2024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DC064-2467-40AC-8CD6-20A8A9298A0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CDF4C-6A29-446A-8543-506510C80B85}" type="datetimeFigureOut">
              <a:rPr lang="nl-NL"/>
              <a:pPr>
                <a:defRPr/>
              </a:pPr>
              <a:t>9-2-2024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FBD7A-6B38-4C49-A9D3-103A0E8DAED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A2FF1-26EA-48A9-BCE1-E81CDD6C0B67}" type="datetimeFigureOut">
              <a:rPr lang="nl-NL"/>
              <a:pPr>
                <a:defRPr/>
              </a:pPr>
              <a:t>9-2-2024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3B57D-C993-4726-995B-A50DFD65511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68555-AA4D-4CB2-B626-5FE03FC30793}" type="datetimeFigureOut">
              <a:rPr lang="nl-NL"/>
              <a:pPr>
                <a:defRPr/>
              </a:pPr>
              <a:t>9-2-2024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F842F-C713-4755-9310-FC4A90134C0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771A0-F357-46FE-B264-F15A9C0BD26E}" type="datetimeFigureOut">
              <a:rPr lang="nl-NL"/>
              <a:pPr>
                <a:defRPr/>
              </a:pPr>
              <a:t>9-2-2024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69B91-8A3C-48A2-B260-E5A3C35D278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05560-A483-49A2-BCDF-2F750590E043}" type="datetimeFigureOut">
              <a:rPr lang="nl-NL"/>
              <a:pPr>
                <a:defRPr/>
              </a:pPr>
              <a:t>9-2-2024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0459E-C29D-4A4B-B166-D5C8A82B907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F81D8-6250-4C7E-A35E-35F59510DD86}" type="datetimeFigureOut">
              <a:rPr lang="nl-NL"/>
              <a:pPr>
                <a:defRPr/>
              </a:pPr>
              <a:t>9-2-2024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FA261-3F64-4FFC-AD76-E0086FD0688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5703D1D-B8FD-4741-B1FC-10E68D2EDE19}" type="datetimeFigureOut">
              <a:rPr lang="nl-NL"/>
              <a:pPr>
                <a:defRPr/>
              </a:pPr>
              <a:t>9-2-2024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E0B5E25-7548-4CC0-B008-37CA8FD0766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ens, Portret, Model, Baard">
            <a:extLst>
              <a:ext uri="{FF2B5EF4-FFF2-40B4-BE49-F238E27FC236}">
                <a16:creationId xmlns:a16="http://schemas.microsoft.com/office/drawing/2014/main" id="{3F2C6DCD-4E66-B0BE-180A-303CAF23B6D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580"/>
          <a:stretch/>
        </p:blipFill>
        <p:spPr bwMode="auto">
          <a:xfrm>
            <a:off x="9723" y="0"/>
            <a:ext cx="1215613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nl-NL" dirty="0"/>
            </a:br>
            <a:endParaRPr lang="nl-NL" dirty="0"/>
          </a:p>
        </p:txBody>
      </p:sp>
      <p:sp>
        <p:nvSpPr>
          <p:cNvPr id="4099" name="Tijdelijke aanduiding voor inhoud 2"/>
          <p:cNvSpPr>
            <a:spLocks noGrp="1"/>
          </p:cNvSpPr>
          <p:nvPr>
            <p:ph idx="1"/>
          </p:nvPr>
        </p:nvSpPr>
        <p:spPr>
          <a:xfrm>
            <a:off x="263352" y="274640"/>
            <a:ext cx="11918925" cy="778097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nl-NL" sz="3000" b="1" dirty="0">
                <a:highlight>
                  <a:srgbClr val="C0C0C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GETROFFEN DOOR GODS HEILIGHEID…</a:t>
            </a:r>
          </a:p>
          <a:p>
            <a:pPr eaLnBrk="1" hangingPunct="1">
              <a:buFont typeface="Arial" charset="0"/>
              <a:buNone/>
              <a:defRPr/>
            </a:pPr>
            <a:endParaRPr lang="nl-NL" sz="3000" b="1" dirty="0">
              <a:highlight>
                <a:srgbClr val="C0C0C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r>
              <a:rPr lang="nl-NL" sz="2000" b="1" dirty="0">
                <a:highlight>
                  <a:srgbClr val="C0C0C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</a:t>
            </a:r>
            <a:r>
              <a:rPr lang="nl-NL" sz="3000" b="1" dirty="0">
                <a:highlight>
                  <a:srgbClr val="C0C0C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Daar kun je witheet van worden</a:t>
            </a: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0C0C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0C0C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0454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Mens, Bidden, Kerk, Gebed, Kerkbanken">
            <a:extLst>
              <a:ext uri="{FF2B5EF4-FFF2-40B4-BE49-F238E27FC236}">
                <a16:creationId xmlns:a16="http://schemas.microsoft.com/office/drawing/2014/main" id="{1834974E-4DAA-748F-B041-5B374DEEC81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17919"/>
          <a:stretch/>
        </p:blipFill>
        <p:spPr bwMode="auto">
          <a:xfrm>
            <a:off x="410" y="0"/>
            <a:ext cx="12181868" cy="6859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nl-NL" dirty="0"/>
            </a:br>
            <a:endParaRPr lang="nl-NL" dirty="0"/>
          </a:p>
        </p:txBody>
      </p:sp>
      <p:sp>
        <p:nvSpPr>
          <p:cNvPr id="4099" name="Tijdelijke aanduiding voor inhoud 2"/>
          <p:cNvSpPr>
            <a:spLocks noGrp="1"/>
          </p:cNvSpPr>
          <p:nvPr>
            <p:ph idx="1"/>
          </p:nvPr>
        </p:nvSpPr>
        <p:spPr>
          <a:xfrm>
            <a:off x="263352" y="274640"/>
            <a:ext cx="11918925" cy="778097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nl-NL" sz="3000" b="1" dirty="0">
                <a:highlight>
                  <a:srgbClr val="C0C0C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GETROFFEN DOOR GODS HEILIGHEID…</a:t>
            </a:r>
          </a:p>
          <a:p>
            <a:pPr eaLnBrk="1" hangingPunct="1">
              <a:buFont typeface="Arial" charset="0"/>
              <a:buNone/>
              <a:defRPr/>
            </a:pPr>
            <a:endParaRPr lang="nl-NL" sz="3000" b="1" dirty="0">
              <a:highlight>
                <a:srgbClr val="C0C0C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r>
              <a:rPr lang="nl-NL" sz="2000" b="1" dirty="0">
                <a:highlight>
                  <a:srgbClr val="C0C0C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</a:t>
            </a:r>
            <a:r>
              <a:rPr lang="nl-NL" sz="3000" b="1" dirty="0">
                <a:highlight>
                  <a:srgbClr val="C0C0C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Daar kun je witheet van worden</a:t>
            </a:r>
          </a:p>
          <a:p>
            <a:pPr eaLnBrk="1" hangingPunct="1">
              <a:buNone/>
              <a:defRPr/>
            </a:pPr>
            <a:r>
              <a:rPr lang="nl-NL" sz="2000" b="1" dirty="0">
                <a:highlight>
                  <a:srgbClr val="C0C0C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 </a:t>
            </a:r>
            <a:r>
              <a:rPr lang="nl-NL" sz="3000" b="1" dirty="0">
                <a:highlight>
                  <a:srgbClr val="C0C0C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ook heel bang </a:t>
            </a:r>
          </a:p>
          <a:p>
            <a:pPr eaLnBrk="1" hangingPunct="1">
              <a:buNone/>
              <a:defRPr/>
            </a:pPr>
            <a:r>
              <a:rPr lang="nl-NL" sz="2000" b="1" dirty="0">
                <a:highlight>
                  <a:srgbClr val="C0C0C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</a:t>
            </a:r>
            <a:r>
              <a:rPr lang="nl-NL" sz="3000" b="1" dirty="0">
                <a:highlight>
                  <a:srgbClr val="C0C0C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Zo worden we op onze plek gezet</a:t>
            </a: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0C0C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0C0C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0C0C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73F4FD32-92E6-8CD5-A08D-F1972A40F3DD}"/>
              </a:ext>
            </a:extLst>
          </p:cNvPr>
          <p:cNvSpPr txBox="1"/>
          <p:nvPr/>
        </p:nvSpPr>
        <p:spPr>
          <a:xfrm>
            <a:off x="283704" y="4005064"/>
            <a:ext cx="11413266" cy="2400657"/>
          </a:xfrm>
          <a:prstGeom prst="rect">
            <a:avLst/>
          </a:prstGeom>
          <a:solidFill>
            <a:srgbClr val="C0C0C0">
              <a:alpha val="82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3000" b="1" dirty="0">
                <a:latin typeface="Verdana" panose="020B0604030504040204" pitchFamily="34" charset="0"/>
                <a:ea typeface="Verdana" panose="020B0604030504040204" pitchFamily="34" charset="0"/>
              </a:rPr>
              <a:t>Matteüs 7:21:</a:t>
            </a:r>
          </a:p>
          <a:p>
            <a:pPr algn="ctr"/>
            <a:endParaRPr lang="nl-NL" sz="30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nl-NL" sz="3000" b="1" dirty="0">
                <a:latin typeface="Verdana" panose="020B0604030504040204" pitchFamily="34" charset="0"/>
                <a:ea typeface="Verdana" panose="020B0604030504040204" pitchFamily="34" charset="0"/>
              </a:rPr>
              <a:t>“Niet iedereen die “Heer, Heer” tegen Mij zegt, zal het koninkrijk van de hemel binnengaan,</a:t>
            </a:r>
            <a:r>
              <a:rPr lang="nl-NL" sz="3000" b="1" dirty="0">
                <a:highlight>
                  <a:srgbClr val="C0C0C0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 alleen wie handelt naar de wil van mijn hemelse Vader.”</a:t>
            </a:r>
          </a:p>
        </p:txBody>
      </p:sp>
    </p:spTree>
    <p:extLst>
      <p:ext uri="{BB962C8B-B14F-4D97-AF65-F5344CB8AC3E}">
        <p14:creationId xmlns:p14="http://schemas.microsoft.com/office/powerpoint/2010/main" val="34421281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Mens, Bidden, Kerk, Gebed, Kerkbanken">
            <a:extLst>
              <a:ext uri="{FF2B5EF4-FFF2-40B4-BE49-F238E27FC236}">
                <a16:creationId xmlns:a16="http://schemas.microsoft.com/office/drawing/2014/main" id="{1834974E-4DAA-748F-B041-5B374DEEC81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17919"/>
          <a:stretch/>
        </p:blipFill>
        <p:spPr bwMode="auto">
          <a:xfrm>
            <a:off x="410" y="0"/>
            <a:ext cx="12181868" cy="6859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nl-NL" dirty="0"/>
            </a:br>
            <a:endParaRPr lang="nl-NL" dirty="0"/>
          </a:p>
        </p:txBody>
      </p:sp>
      <p:sp>
        <p:nvSpPr>
          <p:cNvPr id="4099" name="Tijdelijke aanduiding voor inhoud 2"/>
          <p:cNvSpPr>
            <a:spLocks noGrp="1"/>
          </p:cNvSpPr>
          <p:nvPr>
            <p:ph idx="1"/>
          </p:nvPr>
        </p:nvSpPr>
        <p:spPr>
          <a:xfrm>
            <a:off x="263352" y="274640"/>
            <a:ext cx="11918925" cy="778097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nl-NL" sz="3000" b="1" dirty="0">
                <a:highlight>
                  <a:srgbClr val="C0C0C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GETROFFEN DOOR GODS HEILIGHEID…</a:t>
            </a:r>
          </a:p>
          <a:p>
            <a:pPr eaLnBrk="1" hangingPunct="1">
              <a:buFont typeface="Arial" charset="0"/>
              <a:buNone/>
              <a:defRPr/>
            </a:pPr>
            <a:endParaRPr lang="nl-NL" sz="3000" b="1" dirty="0">
              <a:highlight>
                <a:srgbClr val="C0C0C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r>
              <a:rPr lang="nl-NL" sz="2000" b="1" dirty="0">
                <a:highlight>
                  <a:srgbClr val="C0C0C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</a:t>
            </a:r>
            <a:r>
              <a:rPr lang="nl-NL" sz="3000" b="1" dirty="0">
                <a:highlight>
                  <a:srgbClr val="C0C0C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Daar kun je witheet van worden</a:t>
            </a:r>
          </a:p>
          <a:p>
            <a:pPr eaLnBrk="1" hangingPunct="1">
              <a:buNone/>
              <a:defRPr/>
            </a:pPr>
            <a:r>
              <a:rPr lang="nl-NL" sz="2000" b="1" dirty="0">
                <a:highlight>
                  <a:srgbClr val="C0C0C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 </a:t>
            </a:r>
            <a:r>
              <a:rPr lang="nl-NL" sz="3000" b="1" dirty="0">
                <a:highlight>
                  <a:srgbClr val="C0C0C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ook heel bang </a:t>
            </a:r>
          </a:p>
          <a:p>
            <a:pPr eaLnBrk="1" hangingPunct="1">
              <a:buNone/>
              <a:defRPr/>
            </a:pPr>
            <a:r>
              <a:rPr lang="nl-NL" sz="2000" b="1" dirty="0">
                <a:highlight>
                  <a:srgbClr val="C0C0C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</a:t>
            </a:r>
            <a:r>
              <a:rPr lang="nl-NL" sz="3000" b="1" dirty="0">
                <a:highlight>
                  <a:srgbClr val="C0C0C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Zo worden we op onze plek gezet</a:t>
            </a: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0C0C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0C0C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0C0C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73F4FD32-92E6-8CD5-A08D-F1972A40F3DD}"/>
              </a:ext>
            </a:extLst>
          </p:cNvPr>
          <p:cNvSpPr txBox="1"/>
          <p:nvPr/>
        </p:nvSpPr>
        <p:spPr>
          <a:xfrm>
            <a:off x="283704" y="4005064"/>
            <a:ext cx="11413266" cy="2400657"/>
          </a:xfrm>
          <a:prstGeom prst="rect">
            <a:avLst/>
          </a:prstGeom>
          <a:solidFill>
            <a:srgbClr val="C0C0C0">
              <a:alpha val="82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3000" b="1" dirty="0">
                <a:latin typeface="Verdana" panose="020B0604030504040204" pitchFamily="34" charset="0"/>
                <a:ea typeface="Verdana" panose="020B0604030504040204" pitchFamily="34" charset="0"/>
              </a:rPr>
              <a:t>1 Kronieken 13:3:</a:t>
            </a:r>
          </a:p>
          <a:p>
            <a:pPr algn="ctr"/>
            <a:endParaRPr lang="nl-NL" sz="30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nl-NL" sz="3000" b="1" dirty="0">
                <a:latin typeface="Verdana" panose="020B0604030504040204" pitchFamily="34" charset="0"/>
                <a:ea typeface="Verdana" panose="020B0604030504040204" pitchFamily="34" charset="0"/>
              </a:rPr>
              <a:t>“Ik (David) stel voor dat wij de ark van onze God, waar we ons in de tijd van Saul niet om hebben bekommerd, hierheen te halen”.</a:t>
            </a:r>
          </a:p>
        </p:txBody>
      </p:sp>
    </p:spTree>
    <p:extLst>
      <p:ext uri="{BB962C8B-B14F-4D97-AF65-F5344CB8AC3E}">
        <p14:creationId xmlns:p14="http://schemas.microsoft.com/office/powerpoint/2010/main" val="2937199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Mens, Bidden, Kerk, Gebed, Kerkbanken">
            <a:extLst>
              <a:ext uri="{FF2B5EF4-FFF2-40B4-BE49-F238E27FC236}">
                <a16:creationId xmlns:a16="http://schemas.microsoft.com/office/drawing/2014/main" id="{1834974E-4DAA-748F-B041-5B374DEEC81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17919"/>
          <a:stretch/>
        </p:blipFill>
        <p:spPr bwMode="auto">
          <a:xfrm>
            <a:off x="410" y="0"/>
            <a:ext cx="12181868" cy="6859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nl-NL" dirty="0"/>
            </a:br>
            <a:endParaRPr lang="nl-NL" dirty="0"/>
          </a:p>
        </p:txBody>
      </p:sp>
      <p:sp>
        <p:nvSpPr>
          <p:cNvPr id="4099" name="Tijdelijke aanduiding voor inhoud 2"/>
          <p:cNvSpPr>
            <a:spLocks noGrp="1"/>
          </p:cNvSpPr>
          <p:nvPr>
            <p:ph idx="1"/>
          </p:nvPr>
        </p:nvSpPr>
        <p:spPr>
          <a:xfrm>
            <a:off x="263352" y="274640"/>
            <a:ext cx="11918925" cy="778097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nl-NL" sz="3000" b="1" dirty="0">
                <a:highlight>
                  <a:srgbClr val="C0C0C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GETROFFEN DOOR GODS HEILIGHEID…</a:t>
            </a:r>
          </a:p>
          <a:p>
            <a:pPr eaLnBrk="1" hangingPunct="1">
              <a:buFont typeface="Arial" charset="0"/>
              <a:buNone/>
              <a:defRPr/>
            </a:pPr>
            <a:endParaRPr lang="nl-NL" sz="3000" b="1" dirty="0">
              <a:highlight>
                <a:srgbClr val="C0C0C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r>
              <a:rPr lang="nl-NL" sz="2000" b="1" dirty="0">
                <a:highlight>
                  <a:srgbClr val="C0C0C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</a:t>
            </a:r>
            <a:r>
              <a:rPr lang="nl-NL" sz="3000" b="1" dirty="0">
                <a:highlight>
                  <a:srgbClr val="C0C0C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Daar kun je witheet van worden</a:t>
            </a:r>
          </a:p>
          <a:p>
            <a:pPr eaLnBrk="1" hangingPunct="1">
              <a:buNone/>
              <a:defRPr/>
            </a:pPr>
            <a:r>
              <a:rPr lang="nl-NL" sz="2000" b="1" dirty="0">
                <a:highlight>
                  <a:srgbClr val="C0C0C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 </a:t>
            </a:r>
            <a:r>
              <a:rPr lang="nl-NL" sz="3000" b="1" dirty="0">
                <a:highlight>
                  <a:srgbClr val="C0C0C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ook heel bang </a:t>
            </a:r>
          </a:p>
          <a:p>
            <a:pPr eaLnBrk="1" hangingPunct="1">
              <a:buNone/>
              <a:defRPr/>
            </a:pPr>
            <a:r>
              <a:rPr lang="nl-NL" sz="2000" b="1" dirty="0">
                <a:highlight>
                  <a:srgbClr val="C0C0C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</a:t>
            </a:r>
            <a:r>
              <a:rPr lang="nl-NL" sz="3000" b="1" dirty="0">
                <a:highlight>
                  <a:srgbClr val="C0C0C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Zo worden we op onze plek gezet</a:t>
            </a: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0C0C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0C0C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0C0C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3F354A26-859C-A9FB-F16C-EAC53F1C4564}"/>
              </a:ext>
            </a:extLst>
          </p:cNvPr>
          <p:cNvSpPr txBox="1"/>
          <p:nvPr/>
        </p:nvSpPr>
        <p:spPr>
          <a:xfrm>
            <a:off x="414708" y="4179060"/>
            <a:ext cx="11394466" cy="2400657"/>
          </a:xfrm>
          <a:prstGeom prst="rect">
            <a:avLst/>
          </a:prstGeom>
          <a:solidFill>
            <a:srgbClr val="C0C0C0">
              <a:alpha val="82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3000" b="1" dirty="0">
                <a:latin typeface="Verdana" panose="020B0604030504040204" pitchFamily="34" charset="0"/>
                <a:ea typeface="Verdana" panose="020B0604030504040204" pitchFamily="34" charset="0"/>
              </a:rPr>
              <a:t>2 Samuël 6:2:</a:t>
            </a:r>
          </a:p>
          <a:p>
            <a:pPr algn="ctr"/>
            <a:endParaRPr lang="nl-NL" sz="30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nl-NL" sz="3000" b="1" dirty="0">
                <a:latin typeface="Verdana" panose="020B0604030504040204" pitchFamily="34" charset="0"/>
                <a:ea typeface="Verdana" panose="020B0604030504040204" pitchFamily="34" charset="0"/>
              </a:rPr>
              <a:t>“(…) de ark waaraan een bijzondere naam verbonden is: die </a:t>
            </a:r>
            <a:r>
              <a:rPr lang="nl-NL" sz="3000" b="1" dirty="0">
                <a:highlight>
                  <a:srgbClr val="C0C0C0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van de HEER van de hemelse machten, die op de cherubs troont.”</a:t>
            </a:r>
          </a:p>
        </p:txBody>
      </p:sp>
    </p:spTree>
    <p:extLst>
      <p:ext uri="{BB962C8B-B14F-4D97-AF65-F5344CB8AC3E}">
        <p14:creationId xmlns:p14="http://schemas.microsoft.com/office/powerpoint/2010/main" val="42466784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Mens, Bidden, Kerk, Gebed, Kerkbanken">
            <a:extLst>
              <a:ext uri="{FF2B5EF4-FFF2-40B4-BE49-F238E27FC236}">
                <a16:creationId xmlns:a16="http://schemas.microsoft.com/office/drawing/2014/main" id="{1834974E-4DAA-748F-B041-5B374DEEC81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17919"/>
          <a:stretch/>
        </p:blipFill>
        <p:spPr bwMode="auto">
          <a:xfrm>
            <a:off x="410" y="0"/>
            <a:ext cx="12181868" cy="6859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nl-NL" dirty="0"/>
            </a:br>
            <a:endParaRPr lang="nl-NL" dirty="0"/>
          </a:p>
        </p:txBody>
      </p:sp>
      <p:sp>
        <p:nvSpPr>
          <p:cNvPr id="4099" name="Tijdelijke aanduiding voor inhoud 2"/>
          <p:cNvSpPr>
            <a:spLocks noGrp="1"/>
          </p:cNvSpPr>
          <p:nvPr>
            <p:ph idx="1"/>
          </p:nvPr>
        </p:nvSpPr>
        <p:spPr>
          <a:xfrm>
            <a:off x="263352" y="274640"/>
            <a:ext cx="11918925" cy="778097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nl-NL" sz="3000" b="1" dirty="0">
                <a:highlight>
                  <a:srgbClr val="C0C0C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GETROFFEN DOOR GODS HEILIGHEID…</a:t>
            </a:r>
          </a:p>
          <a:p>
            <a:pPr eaLnBrk="1" hangingPunct="1">
              <a:buFont typeface="Arial" charset="0"/>
              <a:buNone/>
              <a:defRPr/>
            </a:pPr>
            <a:endParaRPr lang="nl-NL" sz="3000" b="1" dirty="0">
              <a:highlight>
                <a:srgbClr val="C0C0C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r>
              <a:rPr lang="nl-NL" sz="2000" b="1" dirty="0">
                <a:highlight>
                  <a:srgbClr val="C0C0C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</a:t>
            </a:r>
            <a:r>
              <a:rPr lang="nl-NL" sz="3000" b="1" dirty="0">
                <a:highlight>
                  <a:srgbClr val="C0C0C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Daar kun je witheet van worden</a:t>
            </a:r>
          </a:p>
          <a:p>
            <a:pPr eaLnBrk="1" hangingPunct="1">
              <a:buNone/>
              <a:defRPr/>
            </a:pPr>
            <a:r>
              <a:rPr lang="nl-NL" sz="2000" b="1" dirty="0">
                <a:highlight>
                  <a:srgbClr val="C0C0C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 </a:t>
            </a:r>
            <a:r>
              <a:rPr lang="nl-NL" sz="3000" b="1" dirty="0">
                <a:highlight>
                  <a:srgbClr val="C0C0C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ook heel bang </a:t>
            </a:r>
          </a:p>
          <a:p>
            <a:pPr eaLnBrk="1" hangingPunct="1">
              <a:buNone/>
              <a:defRPr/>
            </a:pPr>
            <a:r>
              <a:rPr lang="nl-NL" sz="2000" b="1" dirty="0">
                <a:highlight>
                  <a:srgbClr val="C0C0C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</a:t>
            </a:r>
            <a:r>
              <a:rPr lang="nl-NL" sz="3000" b="1" dirty="0">
                <a:highlight>
                  <a:srgbClr val="C0C0C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Zo worden we op onze plek gezet</a:t>
            </a: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0C0C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0C0C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0C0C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3F354A26-859C-A9FB-F16C-EAC53F1C4564}"/>
              </a:ext>
            </a:extLst>
          </p:cNvPr>
          <p:cNvSpPr txBox="1"/>
          <p:nvPr/>
        </p:nvSpPr>
        <p:spPr>
          <a:xfrm>
            <a:off x="414708" y="4179060"/>
            <a:ext cx="11394466" cy="2400657"/>
          </a:xfrm>
          <a:prstGeom prst="rect">
            <a:avLst/>
          </a:prstGeom>
          <a:solidFill>
            <a:srgbClr val="C0C0C0">
              <a:alpha val="82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3000" b="1" dirty="0">
                <a:latin typeface="Verdana" panose="020B0604030504040204" pitchFamily="34" charset="0"/>
                <a:ea typeface="Verdana" panose="020B0604030504040204" pitchFamily="34" charset="0"/>
              </a:rPr>
              <a:t>2 Samuël 6:9:</a:t>
            </a:r>
          </a:p>
          <a:p>
            <a:pPr algn="ctr"/>
            <a:endParaRPr lang="nl-NL" sz="30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nl-NL" sz="3000" b="1" dirty="0">
                <a:latin typeface="Verdana" panose="020B0604030504040204" pitchFamily="34" charset="0"/>
                <a:ea typeface="Verdana" panose="020B0604030504040204" pitchFamily="34" charset="0"/>
              </a:rPr>
              <a:t>“Toen werd David bang voor de HEER en hij vroeg zich af: Hoe kan de ark van de HEER ooit </a:t>
            </a:r>
            <a:r>
              <a:rPr lang="nl-NL" sz="3000" b="1" dirty="0">
                <a:highlight>
                  <a:srgbClr val="FFFF00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bij mij </a:t>
            </a:r>
            <a:r>
              <a:rPr lang="nl-NL" sz="3000" b="1" dirty="0">
                <a:highlight>
                  <a:srgbClr val="C0C0C0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in Jeruzalem komen?”</a:t>
            </a:r>
          </a:p>
        </p:txBody>
      </p:sp>
    </p:spTree>
    <p:extLst>
      <p:ext uri="{BB962C8B-B14F-4D97-AF65-F5344CB8AC3E}">
        <p14:creationId xmlns:p14="http://schemas.microsoft.com/office/powerpoint/2010/main" val="25419575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Mens, Bidden, Kerk, Gebed, Kerkbanken">
            <a:extLst>
              <a:ext uri="{FF2B5EF4-FFF2-40B4-BE49-F238E27FC236}">
                <a16:creationId xmlns:a16="http://schemas.microsoft.com/office/drawing/2014/main" id="{1834974E-4DAA-748F-B041-5B374DEEC81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17919"/>
          <a:stretch/>
        </p:blipFill>
        <p:spPr bwMode="auto">
          <a:xfrm>
            <a:off x="410" y="0"/>
            <a:ext cx="12181868" cy="6859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nl-NL" dirty="0"/>
            </a:br>
            <a:endParaRPr lang="nl-NL" dirty="0"/>
          </a:p>
        </p:txBody>
      </p:sp>
      <p:sp>
        <p:nvSpPr>
          <p:cNvPr id="4099" name="Tijdelijke aanduiding voor inhoud 2"/>
          <p:cNvSpPr>
            <a:spLocks noGrp="1"/>
          </p:cNvSpPr>
          <p:nvPr>
            <p:ph idx="1"/>
          </p:nvPr>
        </p:nvSpPr>
        <p:spPr>
          <a:xfrm>
            <a:off x="263352" y="274640"/>
            <a:ext cx="11918925" cy="778097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nl-NL" sz="3000" b="1" dirty="0">
                <a:highlight>
                  <a:srgbClr val="C0C0C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GETROFFEN DOOR GODS HEILIGHEID…</a:t>
            </a:r>
          </a:p>
          <a:p>
            <a:pPr eaLnBrk="1" hangingPunct="1">
              <a:buFont typeface="Arial" charset="0"/>
              <a:buNone/>
              <a:defRPr/>
            </a:pPr>
            <a:endParaRPr lang="nl-NL" sz="3000" b="1" dirty="0">
              <a:highlight>
                <a:srgbClr val="C0C0C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r>
              <a:rPr lang="nl-NL" sz="2000" b="1" dirty="0">
                <a:highlight>
                  <a:srgbClr val="C0C0C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</a:t>
            </a:r>
            <a:r>
              <a:rPr lang="nl-NL" sz="3000" b="1" dirty="0">
                <a:highlight>
                  <a:srgbClr val="C0C0C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Daar kun je witheet van worden</a:t>
            </a:r>
          </a:p>
          <a:p>
            <a:pPr eaLnBrk="1" hangingPunct="1">
              <a:buNone/>
              <a:defRPr/>
            </a:pPr>
            <a:r>
              <a:rPr lang="nl-NL" sz="2000" b="1" dirty="0">
                <a:highlight>
                  <a:srgbClr val="C0C0C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 </a:t>
            </a:r>
            <a:r>
              <a:rPr lang="nl-NL" sz="3000" b="1" dirty="0">
                <a:highlight>
                  <a:srgbClr val="C0C0C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ook heel bang </a:t>
            </a:r>
          </a:p>
          <a:p>
            <a:pPr eaLnBrk="1" hangingPunct="1">
              <a:buNone/>
              <a:defRPr/>
            </a:pPr>
            <a:r>
              <a:rPr lang="nl-NL" sz="2000" b="1" dirty="0">
                <a:highlight>
                  <a:srgbClr val="C0C0C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</a:t>
            </a:r>
            <a:r>
              <a:rPr lang="nl-NL" sz="3000" b="1" dirty="0">
                <a:highlight>
                  <a:srgbClr val="C0C0C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Zo worden we op onze plek gezet</a:t>
            </a: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0C0C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0C0C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0C0C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0664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Jezus, God, Bijbel, Heilig, Wolken">
            <a:extLst>
              <a:ext uri="{FF2B5EF4-FFF2-40B4-BE49-F238E27FC236}">
                <a16:creationId xmlns:a16="http://schemas.microsoft.com/office/drawing/2014/main" id="{66D65048-2E03-BE59-C264-2E7FEE13DD0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290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nl-NL" dirty="0"/>
            </a:br>
            <a:endParaRPr lang="nl-NL" dirty="0"/>
          </a:p>
        </p:txBody>
      </p:sp>
      <p:sp>
        <p:nvSpPr>
          <p:cNvPr id="4099" name="Tijdelijke aanduiding voor inhoud 2"/>
          <p:cNvSpPr>
            <a:spLocks noGrp="1"/>
          </p:cNvSpPr>
          <p:nvPr>
            <p:ph idx="1"/>
          </p:nvPr>
        </p:nvSpPr>
        <p:spPr>
          <a:xfrm>
            <a:off x="263352" y="274640"/>
            <a:ext cx="11918925" cy="778097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nl-NL" sz="3000" b="1" dirty="0">
                <a:highlight>
                  <a:srgbClr val="C0C0C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GETROFFEN DOOR GODS HEILIGHEID…</a:t>
            </a:r>
          </a:p>
          <a:p>
            <a:pPr eaLnBrk="1" hangingPunct="1">
              <a:buFont typeface="Arial" charset="0"/>
              <a:buNone/>
              <a:defRPr/>
            </a:pPr>
            <a:endParaRPr lang="nl-NL" sz="3000" b="1" dirty="0">
              <a:highlight>
                <a:srgbClr val="C0C0C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r>
              <a:rPr lang="nl-NL" sz="2000" b="1" dirty="0">
                <a:highlight>
                  <a:srgbClr val="C0C0C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</a:t>
            </a:r>
            <a:r>
              <a:rPr lang="nl-NL" sz="3000" b="1" dirty="0">
                <a:highlight>
                  <a:srgbClr val="C0C0C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Daar kun je witheet van worden</a:t>
            </a:r>
          </a:p>
          <a:p>
            <a:pPr eaLnBrk="1" hangingPunct="1">
              <a:buNone/>
              <a:defRPr/>
            </a:pPr>
            <a:r>
              <a:rPr lang="nl-NL" sz="2000" b="1" dirty="0">
                <a:highlight>
                  <a:srgbClr val="C0C0C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 </a:t>
            </a:r>
            <a:r>
              <a:rPr lang="nl-NL" sz="3000" b="1" dirty="0">
                <a:highlight>
                  <a:srgbClr val="C0C0C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ook heel bang </a:t>
            </a:r>
          </a:p>
          <a:p>
            <a:pPr eaLnBrk="1" hangingPunct="1">
              <a:buNone/>
              <a:defRPr/>
            </a:pPr>
            <a:r>
              <a:rPr lang="nl-NL" sz="2000" b="1" dirty="0">
                <a:highlight>
                  <a:srgbClr val="C0C0C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</a:t>
            </a:r>
            <a:r>
              <a:rPr lang="nl-NL" sz="3000" b="1" dirty="0">
                <a:highlight>
                  <a:srgbClr val="C0C0C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Zo worden we op onze plek gezet</a:t>
            </a:r>
          </a:p>
          <a:p>
            <a:pPr eaLnBrk="1" hangingPunct="1">
              <a:buNone/>
              <a:defRPr/>
            </a:pPr>
            <a:r>
              <a:rPr lang="nl-NL" sz="2000" b="1" dirty="0">
                <a:highlight>
                  <a:srgbClr val="C0C0C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</a:t>
            </a:r>
            <a:r>
              <a:rPr lang="nl-NL" sz="3000" b="1" dirty="0">
                <a:highlight>
                  <a:srgbClr val="C0C0C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Door de HEER die ons wil zegenen </a:t>
            </a: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0C0C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0C0C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0C0C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4144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Mens, Portret, Model, Baard">
            <a:extLst>
              <a:ext uri="{FF2B5EF4-FFF2-40B4-BE49-F238E27FC236}">
                <a16:creationId xmlns:a16="http://schemas.microsoft.com/office/drawing/2014/main" id="{EADA2B34-F53D-715A-9027-9E3F9BC26FA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580"/>
          <a:stretch/>
        </p:blipFill>
        <p:spPr bwMode="auto">
          <a:xfrm>
            <a:off x="9723" y="0"/>
            <a:ext cx="1215613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nl-NL" dirty="0"/>
            </a:br>
            <a:endParaRPr lang="nl-NL" dirty="0"/>
          </a:p>
        </p:txBody>
      </p:sp>
      <p:sp>
        <p:nvSpPr>
          <p:cNvPr id="4099" name="Tijdelijke aanduiding voor inhoud 2"/>
          <p:cNvSpPr>
            <a:spLocks noGrp="1"/>
          </p:cNvSpPr>
          <p:nvPr>
            <p:ph idx="1"/>
          </p:nvPr>
        </p:nvSpPr>
        <p:spPr>
          <a:xfrm>
            <a:off x="263352" y="274640"/>
            <a:ext cx="11918925" cy="778097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nl-NL" sz="3000" b="1" dirty="0">
                <a:highlight>
                  <a:srgbClr val="C0C0C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GETROFFEN DOOR GODS HEILIGHEID…</a:t>
            </a:r>
          </a:p>
          <a:p>
            <a:pPr eaLnBrk="1" hangingPunct="1">
              <a:buFont typeface="Arial" charset="0"/>
              <a:buNone/>
              <a:defRPr/>
            </a:pPr>
            <a:endParaRPr lang="nl-NL" sz="3000" b="1" dirty="0">
              <a:highlight>
                <a:srgbClr val="C0C0C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r>
              <a:rPr lang="nl-NL" sz="2000" b="1" dirty="0">
                <a:highlight>
                  <a:srgbClr val="C0C0C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</a:t>
            </a:r>
            <a:r>
              <a:rPr lang="nl-NL" sz="3000" b="1" dirty="0">
                <a:highlight>
                  <a:srgbClr val="C0C0C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Daar kun je witheet van worden</a:t>
            </a: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0C0C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0C0C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0C0C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B4788712-6E89-618B-D4A1-BF9A7F732221}"/>
              </a:ext>
            </a:extLst>
          </p:cNvPr>
          <p:cNvSpPr txBox="1"/>
          <p:nvPr/>
        </p:nvSpPr>
        <p:spPr>
          <a:xfrm>
            <a:off x="390559" y="2213447"/>
            <a:ext cx="11394466" cy="4247317"/>
          </a:xfrm>
          <a:prstGeom prst="rect">
            <a:avLst/>
          </a:prstGeom>
          <a:solidFill>
            <a:srgbClr val="C0C0C0">
              <a:alpha val="82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3000" b="1" dirty="0">
                <a:latin typeface="Verdana" panose="020B0604030504040204" pitchFamily="34" charset="0"/>
                <a:ea typeface="Verdana" panose="020B0604030504040204" pitchFamily="34" charset="0"/>
              </a:rPr>
              <a:t>Exodus 5:22-23: </a:t>
            </a:r>
          </a:p>
          <a:p>
            <a:pPr algn="ctr"/>
            <a:endParaRPr lang="nl-NL" sz="30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nl-NL" sz="3000" b="1" dirty="0">
                <a:latin typeface="Verdana" panose="020B0604030504040204" pitchFamily="34" charset="0"/>
                <a:ea typeface="Verdana" panose="020B0604030504040204" pitchFamily="34" charset="0"/>
              </a:rPr>
              <a:t>“Toen wendde Mozes zich opnieuw tot de HEER en zei: ‘Heer, waarom behandelt U dit volk zo slecht? Waarom hebt U mij hierheen gestuurd. Vanaf het moment dat ik bij de farao ben gekomen en hem in uw naam heb toegesproken, heeft hij het volk slecht behandeld. U hebt uw volk niet bevrijdt – integendeel!’”</a:t>
            </a:r>
          </a:p>
        </p:txBody>
      </p:sp>
    </p:spTree>
    <p:extLst>
      <p:ext uri="{BB962C8B-B14F-4D97-AF65-F5344CB8AC3E}">
        <p14:creationId xmlns:p14="http://schemas.microsoft.com/office/powerpoint/2010/main" val="2771068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ens, Portret, Model, Baard">
            <a:extLst>
              <a:ext uri="{FF2B5EF4-FFF2-40B4-BE49-F238E27FC236}">
                <a16:creationId xmlns:a16="http://schemas.microsoft.com/office/drawing/2014/main" id="{3F2C6DCD-4E66-B0BE-180A-303CAF23B6D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580"/>
          <a:stretch/>
        </p:blipFill>
        <p:spPr bwMode="auto">
          <a:xfrm>
            <a:off x="9723" y="0"/>
            <a:ext cx="1215613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nl-NL" dirty="0"/>
            </a:br>
            <a:endParaRPr lang="nl-NL" dirty="0"/>
          </a:p>
        </p:txBody>
      </p:sp>
      <p:sp>
        <p:nvSpPr>
          <p:cNvPr id="4099" name="Tijdelijke aanduiding voor inhoud 2"/>
          <p:cNvSpPr>
            <a:spLocks noGrp="1"/>
          </p:cNvSpPr>
          <p:nvPr>
            <p:ph idx="1"/>
          </p:nvPr>
        </p:nvSpPr>
        <p:spPr>
          <a:xfrm>
            <a:off x="263352" y="274640"/>
            <a:ext cx="11918925" cy="778097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nl-NL" sz="3000" b="1" dirty="0">
                <a:highlight>
                  <a:srgbClr val="C0C0C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GETROFFEN DOOR GODS HEILIGHEID…</a:t>
            </a:r>
          </a:p>
          <a:p>
            <a:pPr eaLnBrk="1" hangingPunct="1">
              <a:buFont typeface="Arial" charset="0"/>
              <a:buNone/>
              <a:defRPr/>
            </a:pPr>
            <a:endParaRPr lang="nl-NL" sz="3000" b="1" dirty="0">
              <a:highlight>
                <a:srgbClr val="C0C0C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r>
              <a:rPr lang="nl-NL" sz="2000" b="1" dirty="0">
                <a:highlight>
                  <a:srgbClr val="C0C0C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</a:t>
            </a:r>
            <a:r>
              <a:rPr lang="nl-NL" sz="3000" b="1" dirty="0">
                <a:highlight>
                  <a:srgbClr val="C0C0C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Daar kun je witheet van worden</a:t>
            </a: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0C0C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0C0C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992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Mens, Portret, Model, Baard">
            <a:extLst>
              <a:ext uri="{FF2B5EF4-FFF2-40B4-BE49-F238E27FC236}">
                <a16:creationId xmlns:a16="http://schemas.microsoft.com/office/drawing/2014/main" id="{612741AC-EDAD-835D-1183-EE0FADBD31C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580"/>
          <a:stretch/>
        </p:blipFill>
        <p:spPr bwMode="auto">
          <a:xfrm>
            <a:off x="9723" y="0"/>
            <a:ext cx="1215613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nl-NL" dirty="0"/>
            </a:br>
            <a:endParaRPr lang="nl-NL" dirty="0"/>
          </a:p>
        </p:txBody>
      </p:sp>
      <p:sp>
        <p:nvSpPr>
          <p:cNvPr id="4099" name="Tijdelijke aanduiding voor inhoud 2"/>
          <p:cNvSpPr>
            <a:spLocks noGrp="1"/>
          </p:cNvSpPr>
          <p:nvPr>
            <p:ph idx="1"/>
          </p:nvPr>
        </p:nvSpPr>
        <p:spPr>
          <a:xfrm>
            <a:off x="263352" y="274640"/>
            <a:ext cx="11918925" cy="778097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nl-NL" sz="3000" b="1" dirty="0">
                <a:highlight>
                  <a:srgbClr val="C0C0C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GETROFFEN DOOR GODS HEILIGHEID…</a:t>
            </a:r>
          </a:p>
          <a:p>
            <a:pPr eaLnBrk="1" hangingPunct="1">
              <a:buFont typeface="Arial" charset="0"/>
              <a:buNone/>
              <a:defRPr/>
            </a:pPr>
            <a:endParaRPr lang="nl-NL" sz="3000" b="1" dirty="0">
              <a:highlight>
                <a:srgbClr val="C0C0C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r>
              <a:rPr lang="nl-NL" sz="2000" b="1" dirty="0">
                <a:highlight>
                  <a:srgbClr val="C0C0C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</a:t>
            </a:r>
            <a:r>
              <a:rPr lang="nl-NL" sz="3000" b="1" dirty="0">
                <a:highlight>
                  <a:srgbClr val="C0C0C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Daar kun je witheet van worden</a:t>
            </a: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0C0C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0C0C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0C0C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A9428606-76FE-7A2A-C82D-34DEDC8EF33F}"/>
              </a:ext>
            </a:extLst>
          </p:cNvPr>
          <p:cNvSpPr txBox="1"/>
          <p:nvPr/>
        </p:nvSpPr>
        <p:spPr>
          <a:xfrm>
            <a:off x="263352" y="4644368"/>
            <a:ext cx="11413266" cy="1938992"/>
          </a:xfrm>
          <a:prstGeom prst="rect">
            <a:avLst/>
          </a:prstGeom>
          <a:solidFill>
            <a:srgbClr val="C0C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3000" b="1" dirty="0">
                <a:latin typeface="Verdana" panose="020B0604030504040204" pitchFamily="34" charset="0"/>
                <a:ea typeface="Verdana" panose="020B0604030504040204" pitchFamily="34" charset="0"/>
              </a:rPr>
              <a:t>Job 30:21:</a:t>
            </a:r>
          </a:p>
          <a:p>
            <a:pPr algn="ctr"/>
            <a:endParaRPr lang="nl-NL" sz="30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nl-NL" sz="3000" b="1" dirty="0">
                <a:latin typeface="Verdana" panose="020B0604030504040204" pitchFamily="34" charset="0"/>
                <a:ea typeface="Verdana" panose="020B0604030504040204" pitchFamily="34" charset="0"/>
              </a:rPr>
              <a:t>“U bent wreed voor mij geworden,</a:t>
            </a:r>
          </a:p>
          <a:p>
            <a:pPr algn="ctr"/>
            <a:r>
              <a:rPr lang="nl-NL" sz="3000" b="1" dirty="0">
                <a:latin typeface="Verdana" panose="020B0604030504040204" pitchFamily="34" charset="0"/>
                <a:ea typeface="Verdana" panose="020B0604030504040204" pitchFamily="34" charset="0"/>
              </a:rPr>
              <a:t>met al uw krachten hebt U zich tegen mij gekeerd.”</a:t>
            </a:r>
          </a:p>
        </p:txBody>
      </p:sp>
    </p:spTree>
    <p:extLst>
      <p:ext uri="{BB962C8B-B14F-4D97-AF65-F5344CB8AC3E}">
        <p14:creationId xmlns:p14="http://schemas.microsoft.com/office/powerpoint/2010/main" val="2888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ens, Portret, Model, Baard">
            <a:extLst>
              <a:ext uri="{FF2B5EF4-FFF2-40B4-BE49-F238E27FC236}">
                <a16:creationId xmlns:a16="http://schemas.microsoft.com/office/drawing/2014/main" id="{665A3136-6785-CC43-26A3-72B98E52D84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580"/>
          <a:stretch/>
        </p:blipFill>
        <p:spPr bwMode="auto">
          <a:xfrm>
            <a:off x="9723" y="0"/>
            <a:ext cx="1215613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nl-NL" dirty="0"/>
            </a:br>
            <a:endParaRPr lang="nl-NL" dirty="0"/>
          </a:p>
        </p:txBody>
      </p:sp>
      <p:sp>
        <p:nvSpPr>
          <p:cNvPr id="4099" name="Tijdelijke aanduiding voor inhoud 2"/>
          <p:cNvSpPr>
            <a:spLocks noGrp="1"/>
          </p:cNvSpPr>
          <p:nvPr>
            <p:ph idx="1"/>
          </p:nvPr>
        </p:nvSpPr>
        <p:spPr>
          <a:xfrm>
            <a:off x="263352" y="274640"/>
            <a:ext cx="11918925" cy="778097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nl-NL" sz="3000" b="1" dirty="0">
                <a:highlight>
                  <a:srgbClr val="C0C0C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GETROFFEN DOOR GODS HEILIGHEID…</a:t>
            </a:r>
          </a:p>
          <a:p>
            <a:pPr eaLnBrk="1" hangingPunct="1">
              <a:buFont typeface="Arial" charset="0"/>
              <a:buNone/>
              <a:defRPr/>
            </a:pPr>
            <a:endParaRPr lang="nl-NL" sz="3000" b="1" dirty="0">
              <a:highlight>
                <a:srgbClr val="C0C0C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r>
              <a:rPr lang="nl-NL" sz="2000" b="1" dirty="0">
                <a:highlight>
                  <a:srgbClr val="C0C0C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</a:t>
            </a:r>
            <a:r>
              <a:rPr lang="nl-NL" sz="3000" b="1" dirty="0">
                <a:highlight>
                  <a:srgbClr val="C0C0C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Daar kun je witheet van worden</a:t>
            </a: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0C0C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0C0C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0C0C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867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Bang, Angst, Persoon, Spanning, Jong">
            <a:extLst>
              <a:ext uri="{FF2B5EF4-FFF2-40B4-BE49-F238E27FC236}">
                <a16:creationId xmlns:a16="http://schemas.microsoft.com/office/drawing/2014/main" id="{91D05F53-B491-1D95-B242-B2ECCE6ADE7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191"/>
          <a:stretch/>
        </p:blipFill>
        <p:spPr bwMode="auto">
          <a:xfrm>
            <a:off x="1933" y="0"/>
            <a:ext cx="1220188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nl-NL" dirty="0"/>
            </a:br>
            <a:endParaRPr lang="nl-NL" dirty="0"/>
          </a:p>
        </p:txBody>
      </p:sp>
      <p:sp>
        <p:nvSpPr>
          <p:cNvPr id="4099" name="Tijdelijke aanduiding voor inhoud 2"/>
          <p:cNvSpPr>
            <a:spLocks noGrp="1"/>
          </p:cNvSpPr>
          <p:nvPr>
            <p:ph idx="1"/>
          </p:nvPr>
        </p:nvSpPr>
        <p:spPr>
          <a:xfrm>
            <a:off x="263352" y="274640"/>
            <a:ext cx="11918925" cy="778097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nl-NL" sz="3000" b="1" dirty="0">
                <a:highlight>
                  <a:srgbClr val="C0C0C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GETROFFEN DOOR GODS HEILIGHEID…</a:t>
            </a:r>
          </a:p>
          <a:p>
            <a:pPr eaLnBrk="1" hangingPunct="1">
              <a:buFont typeface="Arial" charset="0"/>
              <a:buNone/>
              <a:defRPr/>
            </a:pPr>
            <a:endParaRPr lang="nl-NL" sz="3000" b="1" dirty="0">
              <a:highlight>
                <a:srgbClr val="C0C0C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r>
              <a:rPr lang="nl-NL" sz="2000" b="1" dirty="0">
                <a:highlight>
                  <a:srgbClr val="C0C0C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</a:t>
            </a:r>
            <a:r>
              <a:rPr lang="nl-NL" sz="3000" b="1" dirty="0">
                <a:highlight>
                  <a:srgbClr val="C0C0C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Daar kun je witheet van worden</a:t>
            </a:r>
          </a:p>
          <a:p>
            <a:pPr eaLnBrk="1" hangingPunct="1">
              <a:buNone/>
              <a:defRPr/>
            </a:pPr>
            <a:r>
              <a:rPr lang="nl-NL" sz="2000" b="1" dirty="0">
                <a:highlight>
                  <a:srgbClr val="C0C0C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 </a:t>
            </a:r>
            <a:r>
              <a:rPr lang="nl-NL" sz="3000" b="1" dirty="0">
                <a:highlight>
                  <a:srgbClr val="C0C0C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ook heel bang </a:t>
            </a: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0C0C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0C0C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6618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Bang, Angst, Persoon, Spanning, Jong">
            <a:extLst>
              <a:ext uri="{FF2B5EF4-FFF2-40B4-BE49-F238E27FC236}">
                <a16:creationId xmlns:a16="http://schemas.microsoft.com/office/drawing/2014/main" id="{91D05F53-B491-1D95-B242-B2ECCE6ADE7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191"/>
          <a:stretch/>
        </p:blipFill>
        <p:spPr bwMode="auto">
          <a:xfrm>
            <a:off x="1933" y="0"/>
            <a:ext cx="1220188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nl-NL" dirty="0"/>
            </a:br>
            <a:endParaRPr lang="nl-NL" dirty="0"/>
          </a:p>
        </p:txBody>
      </p:sp>
      <p:sp>
        <p:nvSpPr>
          <p:cNvPr id="4099" name="Tijdelijke aanduiding voor inhoud 2"/>
          <p:cNvSpPr>
            <a:spLocks noGrp="1"/>
          </p:cNvSpPr>
          <p:nvPr>
            <p:ph idx="1"/>
          </p:nvPr>
        </p:nvSpPr>
        <p:spPr>
          <a:xfrm>
            <a:off x="263352" y="274640"/>
            <a:ext cx="11918925" cy="778097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nl-NL" sz="3000" b="1" dirty="0">
                <a:highlight>
                  <a:srgbClr val="C0C0C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GETROFFEN DOOR GODS HEILIGHEID…</a:t>
            </a:r>
          </a:p>
          <a:p>
            <a:pPr eaLnBrk="1" hangingPunct="1">
              <a:buFont typeface="Arial" charset="0"/>
              <a:buNone/>
              <a:defRPr/>
            </a:pPr>
            <a:endParaRPr lang="nl-NL" sz="3000" b="1" dirty="0">
              <a:highlight>
                <a:srgbClr val="C0C0C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r>
              <a:rPr lang="nl-NL" sz="2000" b="1" dirty="0">
                <a:highlight>
                  <a:srgbClr val="C0C0C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</a:t>
            </a:r>
            <a:r>
              <a:rPr lang="nl-NL" sz="3000" b="1" dirty="0">
                <a:highlight>
                  <a:srgbClr val="C0C0C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Daar kun je witheet van worden</a:t>
            </a:r>
          </a:p>
          <a:p>
            <a:pPr eaLnBrk="1" hangingPunct="1">
              <a:buNone/>
              <a:defRPr/>
            </a:pPr>
            <a:r>
              <a:rPr lang="nl-NL" sz="2000" b="1" dirty="0">
                <a:highlight>
                  <a:srgbClr val="C0C0C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 </a:t>
            </a:r>
            <a:r>
              <a:rPr lang="nl-NL" sz="3000" b="1" dirty="0">
                <a:highlight>
                  <a:srgbClr val="C0C0C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ook heel bang </a:t>
            </a: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0C0C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0C0C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649E3431-2136-3394-5837-677386FBCEE4}"/>
              </a:ext>
            </a:extLst>
          </p:cNvPr>
          <p:cNvSpPr txBox="1"/>
          <p:nvPr/>
        </p:nvSpPr>
        <p:spPr>
          <a:xfrm>
            <a:off x="263352" y="4195651"/>
            <a:ext cx="11413266" cy="2400657"/>
          </a:xfrm>
          <a:prstGeom prst="rect">
            <a:avLst/>
          </a:prstGeom>
          <a:solidFill>
            <a:srgbClr val="C0C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3000" b="1" dirty="0">
                <a:latin typeface="Verdana" panose="020B0604030504040204" pitchFamily="34" charset="0"/>
                <a:ea typeface="Verdana" panose="020B0604030504040204" pitchFamily="34" charset="0"/>
              </a:rPr>
              <a:t>2 Samuël 6:7:</a:t>
            </a:r>
          </a:p>
          <a:p>
            <a:pPr algn="ctr"/>
            <a:endParaRPr lang="nl-NL" sz="30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nl-NL" sz="3000" b="1" dirty="0">
                <a:latin typeface="Verdana" panose="020B0604030504040204" pitchFamily="34" charset="0"/>
                <a:ea typeface="Verdana" panose="020B0604030504040204" pitchFamily="34" charset="0"/>
              </a:rPr>
              <a:t>“De HEER ontstak in woede tegen </a:t>
            </a:r>
            <a:r>
              <a:rPr lang="nl-NL" sz="3000" b="1" dirty="0" err="1">
                <a:latin typeface="Verdana" panose="020B0604030504040204" pitchFamily="34" charset="0"/>
                <a:ea typeface="Verdana" panose="020B0604030504040204" pitchFamily="34" charset="0"/>
              </a:rPr>
              <a:t>Uzza</a:t>
            </a:r>
            <a:r>
              <a:rPr lang="nl-NL" sz="3000" b="1" dirty="0">
                <a:latin typeface="Verdana" panose="020B0604030504040204" pitchFamily="34" charset="0"/>
                <a:ea typeface="Verdana" panose="020B0604030504040204" pitchFamily="34" charset="0"/>
              </a:rPr>
              <a:t> en strafte hem ter plekke voor zijn onachtzaamheid, zodat hij op slag dood was.”</a:t>
            </a:r>
          </a:p>
        </p:txBody>
      </p:sp>
    </p:spTree>
    <p:extLst>
      <p:ext uri="{BB962C8B-B14F-4D97-AF65-F5344CB8AC3E}">
        <p14:creationId xmlns:p14="http://schemas.microsoft.com/office/powerpoint/2010/main" val="1576239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Bang, Angst, Persoon, Spanning, Jong">
            <a:extLst>
              <a:ext uri="{FF2B5EF4-FFF2-40B4-BE49-F238E27FC236}">
                <a16:creationId xmlns:a16="http://schemas.microsoft.com/office/drawing/2014/main" id="{91D05F53-B491-1D95-B242-B2ECCE6ADE7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191"/>
          <a:stretch/>
        </p:blipFill>
        <p:spPr bwMode="auto">
          <a:xfrm>
            <a:off x="1933" y="0"/>
            <a:ext cx="1220188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nl-NL" dirty="0"/>
            </a:br>
            <a:endParaRPr lang="nl-NL" dirty="0"/>
          </a:p>
        </p:txBody>
      </p:sp>
      <p:sp>
        <p:nvSpPr>
          <p:cNvPr id="4099" name="Tijdelijke aanduiding voor inhoud 2"/>
          <p:cNvSpPr>
            <a:spLocks noGrp="1"/>
          </p:cNvSpPr>
          <p:nvPr>
            <p:ph idx="1"/>
          </p:nvPr>
        </p:nvSpPr>
        <p:spPr>
          <a:xfrm>
            <a:off x="263352" y="274640"/>
            <a:ext cx="11918925" cy="778097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nl-NL" sz="3000" b="1" dirty="0">
                <a:highlight>
                  <a:srgbClr val="C0C0C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GETROFFEN DOOR GODS HEILIGHEID…</a:t>
            </a:r>
          </a:p>
          <a:p>
            <a:pPr eaLnBrk="1" hangingPunct="1">
              <a:buFont typeface="Arial" charset="0"/>
              <a:buNone/>
              <a:defRPr/>
            </a:pPr>
            <a:endParaRPr lang="nl-NL" sz="3000" b="1" dirty="0">
              <a:highlight>
                <a:srgbClr val="C0C0C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r>
              <a:rPr lang="nl-NL" sz="2000" b="1" dirty="0">
                <a:highlight>
                  <a:srgbClr val="C0C0C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</a:t>
            </a:r>
            <a:r>
              <a:rPr lang="nl-NL" sz="3000" b="1" dirty="0">
                <a:highlight>
                  <a:srgbClr val="C0C0C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Daar kun je witheet van worden</a:t>
            </a:r>
          </a:p>
          <a:p>
            <a:pPr eaLnBrk="1" hangingPunct="1">
              <a:buNone/>
              <a:defRPr/>
            </a:pPr>
            <a:r>
              <a:rPr lang="nl-NL" sz="2000" b="1" dirty="0">
                <a:highlight>
                  <a:srgbClr val="C0C0C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 </a:t>
            </a:r>
            <a:r>
              <a:rPr lang="nl-NL" sz="3000" b="1" dirty="0">
                <a:highlight>
                  <a:srgbClr val="C0C0C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ook heel bang </a:t>
            </a: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0C0C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0C0C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677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Mens, Bidden, Kerk, Gebed, Kerkbanken">
            <a:extLst>
              <a:ext uri="{FF2B5EF4-FFF2-40B4-BE49-F238E27FC236}">
                <a16:creationId xmlns:a16="http://schemas.microsoft.com/office/drawing/2014/main" id="{1834974E-4DAA-748F-B041-5B374DEEC81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17919"/>
          <a:stretch/>
        </p:blipFill>
        <p:spPr bwMode="auto">
          <a:xfrm>
            <a:off x="410" y="0"/>
            <a:ext cx="12181868" cy="6859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nl-NL" dirty="0"/>
            </a:br>
            <a:endParaRPr lang="nl-NL" dirty="0"/>
          </a:p>
        </p:txBody>
      </p:sp>
      <p:sp>
        <p:nvSpPr>
          <p:cNvPr id="4099" name="Tijdelijke aanduiding voor inhoud 2"/>
          <p:cNvSpPr>
            <a:spLocks noGrp="1"/>
          </p:cNvSpPr>
          <p:nvPr>
            <p:ph idx="1"/>
          </p:nvPr>
        </p:nvSpPr>
        <p:spPr>
          <a:xfrm>
            <a:off x="263352" y="274640"/>
            <a:ext cx="11918925" cy="778097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nl-NL" sz="3000" b="1" dirty="0">
                <a:highlight>
                  <a:srgbClr val="C0C0C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GETROFFEN DOOR GODS HEILIGHEID…</a:t>
            </a:r>
          </a:p>
          <a:p>
            <a:pPr eaLnBrk="1" hangingPunct="1">
              <a:buFont typeface="Arial" charset="0"/>
              <a:buNone/>
              <a:defRPr/>
            </a:pPr>
            <a:endParaRPr lang="nl-NL" sz="3000" b="1" dirty="0">
              <a:highlight>
                <a:srgbClr val="C0C0C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r>
              <a:rPr lang="nl-NL" sz="2000" b="1" dirty="0">
                <a:highlight>
                  <a:srgbClr val="C0C0C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</a:t>
            </a:r>
            <a:r>
              <a:rPr lang="nl-NL" sz="3000" b="1" dirty="0">
                <a:highlight>
                  <a:srgbClr val="C0C0C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Daar kun je witheet van worden</a:t>
            </a:r>
          </a:p>
          <a:p>
            <a:pPr eaLnBrk="1" hangingPunct="1">
              <a:buNone/>
              <a:defRPr/>
            </a:pPr>
            <a:r>
              <a:rPr lang="nl-NL" sz="2000" b="1" dirty="0">
                <a:highlight>
                  <a:srgbClr val="C0C0C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 </a:t>
            </a:r>
            <a:r>
              <a:rPr lang="nl-NL" sz="3000" b="1" dirty="0">
                <a:highlight>
                  <a:srgbClr val="C0C0C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ook heel bang </a:t>
            </a:r>
          </a:p>
          <a:p>
            <a:pPr eaLnBrk="1" hangingPunct="1">
              <a:buNone/>
              <a:defRPr/>
            </a:pPr>
            <a:r>
              <a:rPr lang="nl-NL" sz="2000" b="1" dirty="0">
                <a:highlight>
                  <a:srgbClr val="C0C0C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</a:t>
            </a:r>
            <a:r>
              <a:rPr lang="nl-NL" sz="3000" b="1" dirty="0">
                <a:highlight>
                  <a:srgbClr val="C0C0C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Zo worden we op onze plek gezet</a:t>
            </a: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0C0C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0C0C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0C0C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3775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29584</TotalTime>
  <Words>573</Words>
  <Application>Microsoft Office PowerPoint</Application>
  <PresentationFormat>Breedbeeld</PresentationFormat>
  <Paragraphs>125</Paragraphs>
  <Slides>15</Slides>
  <Notes>15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9" baseType="lpstr">
      <vt:lpstr>Arial</vt:lpstr>
      <vt:lpstr>Calibri</vt:lpstr>
      <vt:lpstr>Verdana</vt:lpstr>
      <vt:lpstr>Office-thema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Studeerkamer</dc:creator>
  <cp:lastModifiedBy>Bouwina van Bruggen</cp:lastModifiedBy>
  <cp:revision>871</cp:revision>
  <dcterms:created xsi:type="dcterms:W3CDTF">2008-12-17T08:19:49Z</dcterms:created>
  <dcterms:modified xsi:type="dcterms:W3CDTF">2024-02-09T07:38:28Z</dcterms:modified>
</cp:coreProperties>
</file>