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02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51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7536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8435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242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313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163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82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938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00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341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239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93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783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575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577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F2B43-8106-4615-A1AB-CA5188D8E014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29C7E3-A630-4444-B0AC-844DC3C452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04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0C474-5AA5-454B-BEC6-D0E76115C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7401" y="2514602"/>
            <a:ext cx="6739467" cy="2262781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‘Ik niet!’ </a:t>
            </a:r>
            <a:br>
              <a:rPr lang="nl-NL" b="1" dirty="0"/>
            </a:br>
            <a:br>
              <a:rPr lang="nl-NL" dirty="0"/>
            </a:br>
            <a:r>
              <a:rPr lang="nl-NL" dirty="0"/>
              <a:t> 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DFB2657-6EE8-435E-A1AC-DE6F33D43E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				</a:t>
            </a:r>
            <a:r>
              <a:rPr lang="nl-NL" sz="4800" i="1" dirty="0"/>
              <a:t>Toch wel …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0E313A0-CEF5-40F4-A1A9-D07E5A207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5644447" cy="423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19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0C474-5AA5-454B-BEC6-D0E76115C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9133" y="2514602"/>
            <a:ext cx="6417735" cy="2262781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 </a:t>
            </a:r>
            <a:br>
              <a:rPr lang="nl-NL" b="1" dirty="0"/>
            </a:br>
            <a:br>
              <a:rPr lang="nl-NL" dirty="0"/>
            </a:br>
            <a:r>
              <a:rPr lang="nl-NL" dirty="0"/>
              <a:t> 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DFB2657-6EE8-435E-A1AC-DE6F33D43E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400" dirty="0">
                <a:latin typeface="Comic Sans MS" panose="030F0702030302020204" pitchFamily="66" charset="0"/>
              </a:rPr>
              <a:t>1. Hoe bang was Petrus?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5D6B7B7-0405-4564-BC65-547F17065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268" y="-1"/>
            <a:ext cx="6175024" cy="463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57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0C474-5AA5-454B-BEC6-D0E76115C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9133" y="2514602"/>
            <a:ext cx="6417735" cy="2262781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 </a:t>
            </a:r>
            <a:br>
              <a:rPr lang="nl-NL" b="1" dirty="0"/>
            </a:br>
            <a:br>
              <a:rPr lang="nl-NL" dirty="0"/>
            </a:br>
            <a:r>
              <a:rPr lang="nl-NL" dirty="0"/>
              <a:t> 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DFB2657-6EE8-435E-A1AC-DE6F33D43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6416" y="4777381"/>
            <a:ext cx="7201584" cy="1126283"/>
          </a:xfrm>
        </p:spPr>
        <p:txBody>
          <a:bodyPr>
            <a:normAutofit/>
          </a:bodyPr>
          <a:lstStyle/>
          <a:p>
            <a:r>
              <a:rPr lang="nl-NL" sz="4400" dirty="0">
                <a:latin typeface="Comic Sans MS" panose="030F0702030302020204" pitchFamily="66" charset="0"/>
              </a:rPr>
              <a:t>2. Verloochening gaat diep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917270BA-9628-4D9D-B0E9-58CC93C66C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1" y="-1"/>
            <a:ext cx="6175023" cy="463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8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0C474-5AA5-454B-BEC6-D0E76115C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9133" y="2514602"/>
            <a:ext cx="6417735" cy="2262781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 </a:t>
            </a:r>
            <a:br>
              <a:rPr lang="nl-NL" b="1" dirty="0"/>
            </a:br>
            <a:br>
              <a:rPr lang="nl-NL" dirty="0"/>
            </a:br>
            <a:r>
              <a:rPr lang="nl-NL" dirty="0"/>
              <a:t> 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DFB2657-6EE8-435E-A1AC-DE6F33D43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6416" y="4777381"/>
            <a:ext cx="7201584" cy="1126283"/>
          </a:xfrm>
        </p:spPr>
        <p:txBody>
          <a:bodyPr>
            <a:normAutofit/>
          </a:bodyPr>
          <a:lstStyle/>
          <a:p>
            <a:r>
              <a:rPr lang="nl-NL" sz="4400" dirty="0">
                <a:latin typeface="Comic Sans MS" panose="030F0702030302020204" pitchFamily="66" charset="0"/>
              </a:rPr>
              <a:t>3. Wie volgt?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9D1B091-947D-487B-A13B-E63697C32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416" y="0"/>
            <a:ext cx="8513876" cy="460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48403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43</Words>
  <Application>Microsoft Office PowerPoint</Application>
  <PresentationFormat>Breedbeeld</PresentationFormat>
  <Paragraphs>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Comic Sans MS</vt:lpstr>
      <vt:lpstr>Wingdings 3</vt:lpstr>
      <vt:lpstr>Sliert</vt:lpstr>
      <vt:lpstr>‘Ik niet!’     </vt:lpstr>
      <vt:lpstr>     </vt:lpstr>
      <vt:lpstr>     </vt:lpstr>
      <vt:lpstr>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</dc:creator>
  <cp:lastModifiedBy>Bouwina van Bruggen</cp:lastModifiedBy>
  <cp:revision>9</cp:revision>
  <dcterms:created xsi:type="dcterms:W3CDTF">2022-03-16T15:16:37Z</dcterms:created>
  <dcterms:modified xsi:type="dcterms:W3CDTF">2024-03-14T16:10:35Z</dcterms:modified>
</cp:coreProperties>
</file>