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0" r:id="rId3"/>
    <p:sldId id="281" r:id="rId4"/>
    <p:sldId id="283" r:id="rId5"/>
    <p:sldId id="282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9421" autoAdjust="0"/>
  </p:normalViewPr>
  <p:slideViewPr>
    <p:cSldViewPr snapToGrid="0">
      <p:cViewPr varScale="1">
        <p:scale>
          <a:sx n="56" d="100"/>
          <a:sy n="56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009E-E0E3-4602-A92D-1B13C34BD64B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4E65-3AB5-4DD2-9A05-CAF4F10A07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96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8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9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E16F-D96E-49C8-BE20-CA92B743D0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>
            <a:extLst>
              <a:ext uri="{FF2B5EF4-FFF2-40B4-BE49-F238E27FC236}">
                <a16:creationId xmlns:a16="http://schemas.microsoft.com/office/drawing/2014/main" id="{AA7CA930-1DA0-82D7-BEC7-E1E309A38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" y="32657"/>
            <a:ext cx="12037531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016BBC-930B-D4BA-4154-761D0B791124}"/>
              </a:ext>
            </a:extLst>
          </p:cNvPr>
          <p:cNvSpPr txBox="1"/>
          <p:nvPr/>
        </p:nvSpPr>
        <p:spPr>
          <a:xfrm>
            <a:off x="381000" y="188855"/>
            <a:ext cx="6934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/>
              <a:t>Het niet snappen</a:t>
            </a:r>
          </a:p>
          <a:p>
            <a:r>
              <a:rPr lang="nl-NL" sz="5400" dirty="0"/>
              <a:t>Gejuich rond een ezel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60E85B-C4BD-49AD-38E3-DC2F16BB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3" y="2035514"/>
            <a:ext cx="7926474" cy="48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016BBC-930B-D4BA-4154-761D0B791124}"/>
              </a:ext>
            </a:extLst>
          </p:cNvPr>
          <p:cNvSpPr txBox="1"/>
          <p:nvPr/>
        </p:nvSpPr>
        <p:spPr>
          <a:xfrm>
            <a:off x="381000" y="188855"/>
            <a:ext cx="6934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/>
              <a:t>Het niet snappen</a:t>
            </a:r>
          </a:p>
          <a:p>
            <a:r>
              <a:rPr lang="nl-NL" sz="5400" dirty="0">
                <a:solidFill>
                  <a:schemeClr val="bg2">
                    <a:lumMod val="90000"/>
                  </a:schemeClr>
                </a:solidFill>
              </a:rPr>
              <a:t>Gejuich rond een ezel</a:t>
            </a:r>
          </a:p>
          <a:p>
            <a:r>
              <a:rPr lang="nl-NL" sz="5400" dirty="0"/>
              <a:t>Het liep anders</a:t>
            </a:r>
            <a:r>
              <a:rPr lang="nl-NL" sz="6000" dirty="0"/>
              <a:t>…</a:t>
            </a:r>
          </a:p>
          <a:p>
            <a:endParaRPr lang="nl-NL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DB74E-3162-1A75-99A4-AD588BED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05" y="1338943"/>
            <a:ext cx="7016896" cy="55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016BBC-930B-D4BA-4154-761D0B791124}"/>
              </a:ext>
            </a:extLst>
          </p:cNvPr>
          <p:cNvSpPr txBox="1"/>
          <p:nvPr/>
        </p:nvSpPr>
        <p:spPr>
          <a:xfrm>
            <a:off x="381000" y="188855"/>
            <a:ext cx="726077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/>
              <a:t>Het niet snappen</a:t>
            </a:r>
          </a:p>
          <a:p>
            <a:r>
              <a:rPr lang="nl-NL" sz="5400" dirty="0">
                <a:solidFill>
                  <a:schemeClr val="bg2">
                    <a:lumMod val="90000"/>
                  </a:schemeClr>
                </a:solidFill>
              </a:rPr>
              <a:t>Gejuich rond een ezel</a:t>
            </a:r>
          </a:p>
          <a:p>
            <a:r>
              <a:rPr lang="nl-NL" sz="5400" dirty="0">
                <a:solidFill>
                  <a:schemeClr val="bg2">
                    <a:lumMod val="90000"/>
                  </a:schemeClr>
                </a:solidFill>
              </a:rPr>
              <a:t>Het liep anders…</a:t>
            </a:r>
          </a:p>
          <a:p>
            <a:r>
              <a:rPr lang="nl-NL" sz="5400" dirty="0"/>
              <a:t>Wij en de ezel</a:t>
            </a:r>
            <a:endParaRPr lang="nl-NL" sz="1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2DEDC-95B2-1C5D-38CB-8F3196740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-7789"/>
            <a:ext cx="4550229" cy="68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2DEDC-95B2-1C5D-38CB-8F3196740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-7789"/>
            <a:ext cx="4550229" cy="6865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16BBC-930B-D4BA-4154-761D0B791124}"/>
              </a:ext>
            </a:extLst>
          </p:cNvPr>
          <p:cNvSpPr txBox="1"/>
          <p:nvPr/>
        </p:nvSpPr>
        <p:spPr>
          <a:xfrm>
            <a:off x="380999" y="188855"/>
            <a:ext cx="906095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/>
              <a:t>Het niet snappen</a:t>
            </a:r>
          </a:p>
          <a:p>
            <a:r>
              <a:rPr lang="nl-NL" sz="4800" dirty="0"/>
              <a:t>Gejuich rond een ezel</a:t>
            </a:r>
          </a:p>
          <a:p>
            <a:r>
              <a:rPr lang="nl-NL" sz="4800" dirty="0"/>
              <a:t>Het liep anders…</a:t>
            </a:r>
          </a:p>
          <a:p>
            <a:r>
              <a:rPr lang="nl-NL" sz="4800" dirty="0"/>
              <a:t>Wij en de ezel</a:t>
            </a:r>
          </a:p>
          <a:p>
            <a:endParaRPr lang="nl-NL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Jezus schiet of </a:t>
            </a:r>
            <a:r>
              <a:rPr lang="nl-NL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l-NL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chreeuwt niet.</a:t>
            </a:r>
          </a:p>
          <a:p>
            <a:r>
              <a:rPr lang="nl-NL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 luistert; Hij voelt mee.</a:t>
            </a:r>
          </a:p>
          <a:p>
            <a:r>
              <a:rPr lang="nl-NL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geeft mensen die dat ook proberen te leren. Wij hier.</a:t>
            </a:r>
            <a:endParaRPr lang="nl-NL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6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B9171-A5CD-422D-8E7A-F332664F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4" y="304801"/>
            <a:ext cx="11854542" cy="6106886"/>
          </a:xfrm>
        </p:spPr>
        <p:txBody>
          <a:bodyPr>
            <a:noAutofit/>
          </a:bodyPr>
          <a:lstStyle/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in </a:t>
            </a:r>
            <a:r>
              <a:rPr lang="nl-NL" sz="4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God de Vader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de Almachtige, 	Schepper van de hemel en de aarde.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in </a:t>
            </a:r>
            <a:r>
              <a:rPr lang="nl-NL" sz="4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Jezus Christus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							</a:t>
            </a:r>
            <a:r>
              <a:rPr lang="nl-NL" sz="4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Zijn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eniggeboren </a:t>
            </a:r>
            <a:r>
              <a:rPr lang="nl-NL" sz="4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Zoon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onze Here;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die ontvangen is van de Heilige Geest, 		geboren uit de maagd Maria;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die geleden heeft, onder Pontius Pilatus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is gekruisigd, gestorven en begraven, 	afgedaald in het dodenrijk;</a:t>
            </a:r>
            <a:endParaRPr lang="en-GB" sz="16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71EE6-0D70-A09D-A65E-E802790F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06" y="4691742"/>
            <a:ext cx="1780983" cy="2166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62E9E-9F5F-B155-19BD-6A66B195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71" y="1457898"/>
            <a:ext cx="2524529" cy="14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B9171-A5CD-422D-8E7A-F332664F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5" y="54429"/>
            <a:ext cx="12126685" cy="6749142"/>
          </a:xfrm>
        </p:spPr>
        <p:txBody>
          <a:bodyPr>
            <a:noAutofit/>
          </a:bodyPr>
          <a:lstStyle/>
          <a:p>
            <a:pPr algn="l"/>
            <a:b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 de derde dag opgestaan uit de doden;</a:t>
            </a:r>
            <a:b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opgevaren naar de hemel, </a:t>
            </a:r>
            <a:b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zit aan de rechterhand van God</a:t>
            </a:r>
            <a: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Almachtige Vader; vandaar zal Hij komen</a:t>
            </a:r>
            <a: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 te oordelen de levenden en de doden. </a:t>
            </a:r>
            <a:b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in </a:t>
            </a:r>
            <a:r>
              <a:rPr lang="nl-NL" sz="4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de Heilige Geest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een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heilige, algemene, christelijke kerk,	</a:t>
            </a:r>
            <a:r>
              <a:rPr lang="en-GB" sz="4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gemeenschap van heiligen;</a:t>
            </a:r>
            <a:br>
              <a:rPr lang="en-GB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vergeving van zonden; </a:t>
            </a:r>
            <a:br>
              <a:rPr lang="nl-NL" sz="42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opstanding van het </a:t>
            </a:r>
            <a:r>
              <a:rPr lang="nl-NL" sz="4400" dirty="0">
                <a:solidFill>
                  <a:srgbClr val="7030A0"/>
                </a:solidFill>
                <a:latin typeface="Arial" panose="020B0604020202020204" pitchFamily="34" charset="0"/>
              </a:rPr>
              <a:t>lichaam</a:t>
            </a:r>
            <a:r>
              <a:rPr lang="nl-NL" sz="44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; </a:t>
            </a:r>
            <a:br>
              <a:rPr lang="nl-NL" sz="42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en een eeuwig leven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nl-NL" sz="3200" dirty="0">
                <a:latin typeface="+mn-lt"/>
              </a:rPr>
              <a:t>	</a:t>
            </a:r>
            <a:endParaRPr lang="en-GB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8077D-6362-4883-AD73-58200EE46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58" y="4811486"/>
            <a:ext cx="3516542" cy="2046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F13B8-BCB1-E1A6-E189-1D973C443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670928"/>
            <a:ext cx="2242457" cy="12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10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248</Words>
  <Application>Microsoft Office PowerPoint</Application>
  <PresentationFormat>Breedbeeld</PresentationFormat>
  <Paragraphs>19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Ik geloof in God de Vader, de Almachtige,  Schepper van de hemel en de aarde.   En in Jezus Christus,        Zijn eniggeboren Zoon, onze Here;  die ontvangen is van de Heilige Geest,   geboren uit de maagd Maria;  die geleden heeft, onder Pontius Pilatus  is gekruisigd, gestorven en begraven,  afgedaald in het dodenrijk;</vt:lpstr>
      <vt:lpstr> op de derde dag opgestaan uit de doden;  opgevaren naar de hemel,  en zit aan de rechterhand van God    de Almachtige Vader; vandaar zal Hij komen  om te oordelen de levenden en de doden.  Ik geloof in de Heilige Geest.  Ik geloof een heilige, algemene, christelijke kerk,  de gemeenschap van heiligen;  vergeving van zonden;   opstanding van het lichaam;   en een eeuwig leven.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 N</dc:creator>
  <cp:lastModifiedBy>Bouwina van Bruggen</cp:lastModifiedBy>
  <cp:revision>90</cp:revision>
  <dcterms:created xsi:type="dcterms:W3CDTF">2017-04-21T08:28:45Z</dcterms:created>
  <dcterms:modified xsi:type="dcterms:W3CDTF">2024-03-21T20:34:54Z</dcterms:modified>
</cp:coreProperties>
</file>