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9872663" cy="6742113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940" y="3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4278154" cy="337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5592223" y="0"/>
            <a:ext cx="4278154" cy="337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689225" y="506413"/>
            <a:ext cx="4494213" cy="25273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87267" y="3202506"/>
            <a:ext cx="7898130" cy="3033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6403837"/>
            <a:ext cx="4278154" cy="337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5592223" y="6403837"/>
            <a:ext cx="4278154" cy="337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nl-N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89225" y="506413"/>
            <a:ext cx="4494300" cy="2527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987267" y="3202506"/>
            <a:ext cx="7898100" cy="30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5592223" y="6403837"/>
            <a:ext cx="4278300" cy="3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nl-NL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89225" y="506413"/>
            <a:ext cx="4494300" cy="2527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2:notes"/>
          <p:cNvSpPr txBox="1">
            <a:spLocks noGrp="1"/>
          </p:cNvSpPr>
          <p:nvPr>
            <p:ph type="body" idx="1"/>
          </p:nvPr>
        </p:nvSpPr>
        <p:spPr>
          <a:xfrm>
            <a:off x="987267" y="3202506"/>
            <a:ext cx="7898100" cy="30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6" name="Google Shape;96;p2:notes"/>
          <p:cNvSpPr txBox="1">
            <a:spLocks noGrp="1"/>
          </p:cNvSpPr>
          <p:nvPr>
            <p:ph type="sldNum" idx="12"/>
          </p:nvPr>
        </p:nvSpPr>
        <p:spPr>
          <a:xfrm>
            <a:off x="5592223" y="6403837"/>
            <a:ext cx="4278300" cy="3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nl-NL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89225" y="506413"/>
            <a:ext cx="4494300" cy="2527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5" name="Google Shape;105;p3:notes"/>
          <p:cNvSpPr txBox="1">
            <a:spLocks noGrp="1"/>
          </p:cNvSpPr>
          <p:nvPr>
            <p:ph type="body" idx="1"/>
          </p:nvPr>
        </p:nvSpPr>
        <p:spPr>
          <a:xfrm>
            <a:off x="987267" y="3202506"/>
            <a:ext cx="7898100" cy="30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6" name="Google Shape;106;p3:notes"/>
          <p:cNvSpPr txBox="1">
            <a:spLocks noGrp="1"/>
          </p:cNvSpPr>
          <p:nvPr>
            <p:ph type="sldNum" idx="12"/>
          </p:nvPr>
        </p:nvSpPr>
        <p:spPr>
          <a:xfrm>
            <a:off x="5592223" y="6403837"/>
            <a:ext cx="4278300" cy="3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nl-NL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89225" y="506413"/>
            <a:ext cx="4494300" cy="2527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5" name="Google Shape;115;p4:notes"/>
          <p:cNvSpPr txBox="1">
            <a:spLocks noGrp="1"/>
          </p:cNvSpPr>
          <p:nvPr>
            <p:ph type="body" idx="1"/>
          </p:nvPr>
        </p:nvSpPr>
        <p:spPr>
          <a:xfrm>
            <a:off x="987267" y="3202506"/>
            <a:ext cx="7898100" cy="30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6" name="Google Shape;116;p4:notes"/>
          <p:cNvSpPr txBox="1">
            <a:spLocks noGrp="1"/>
          </p:cNvSpPr>
          <p:nvPr>
            <p:ph type="sldNum" idx="12"/>
          </p:nvPr>
        </p:nvSpPr>
        <p:spPr>
          <a:xfrm>
            <a:off x="5592223" y="6403837"/>
            <a:ext cx="4278300" cy="3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nl-NL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89225" y="506413"/>
            <a:ext cx="4494300" cy="2527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5" name="Google Shape;125;p5:notes"/>
          <p:cNvSpPr txBox="1">
            <a:spLocks noGrp="1"/>
          </p:cNvSpPr>
          <p:nvPr>
            <p:ph type="body" idx="1"/>
          </p:nvPr>
        </p:nvSpPr>
        <p:spPr>
          <a:xfrm>
            <a:off x="987267" y="3202506"/>
            <a:ext cx="7898100" cy="30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6" name="Google Shape;126;p5:notes"/>
          <p:cNvSpPr txBox="1">
            <a:spLocks noGrp="1"/>
          </p:cNvSpPr>
          <p:nvPr>
            <p:ph type="sldNum" idx="12"/>
          </p:nvPr>
        </p:nvSpPr>
        <p:spPr>
          <a:xfrm>
            <a:off x="5592223" y="6403837"/>
            <a:ext cx="4278300" cy="3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nl-NL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89225" y="506413"/>
            <a:ext cx="4494300" cy="2527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5" name="Google Shape;135;p6:notes"/>
          <p:cNvSpPr txBox="1">
            <a:spLocks noGrp="1"/>
          </p:cNvSpPr>
          <p:nvPr>
            <p:ph type="body" idx="1"/>
          </p:nvPr>
        </p:nvSpPr>
        <p:spPr>
          <a:xfrm>
            <a:off x="987267" y="3202506"/>
            <a:ext cx="7898100" cy="30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6" name="Google Shape;136;p6:notes"/>
          <p:cNvSpPr txBox="1">
            <a:spLocks noGrp="1"/>
          </p:cNvSpPr>
          <p:nvPr>
            <p:ph type="sldNum" idx="12"/>
          </p:nvPr>
        </p:nvSpPr>
        <p:spPr>
          <a:xfrm>
            <a:off x="5592223" y="6403837"/>
            <a:ext cx="4278300" cy="3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nl-NL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89225" y="506413"/>
            <a:ext cx="4494300" cy="25272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5" name="Google Shape;145;p7:notes"/>
          <p:cNvSpPr txBox="1">
            <a:spLocks noGrp="1"/>
          </p:cNvSpPr>
          <p:nvPr>
            <p:ph type="body" idx="1"/>
          </p:nvPr>
        </p:nvSpPr>
        <p:spPr>
          <a:xfrm>
            <a:off x="987267" y="3202506"/>
            <a:ext cx="7898100" cy="30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6" name="Google Shape;146;p7:notes"/>
          <p:cNvSpPr txBox="1">
            <a:spLocks noGrp="1"/>
          </p:cNvSpPr>
          <p:nvPr>
            <p:ph type="sldNum" idx="12"/>
          </p:nvPr>
        </p:nvSpPr>
        <p:spPr>
          <a:xfrm>
            <a:off x="5592223" y="6403837"/>
            <a:ext cx="4278300" cy="3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nl-NL"/>
              <a:t>7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houd van twee" type="twoObj">
  <p:cSld name="TWO_OBJECTS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en verticale teks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e titel en teks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en object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dia" type="title">
  <p:cSld name="TITLE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ekop" type="secHead">
  <p:cSld name="SECTION_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 txBox="1">
            <a:spLocks noGrp="1"/>
          </p:cNvSpPr>
          <p:nvPr>
            <p:ph type="title"/>
          </p:nvPr>
        </p:nvSpPr>
        <p:spPr>
          <a:xfrm>
            <a:off x="623888" y="1282303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gelijking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2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2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4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lleen titel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eg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houd met bijschrift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3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fbeelding met bijschrift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3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pic>
        <p:nvPicPr>
          <p:cNvPr id="90" name="Google Shape;90;p13"/>
          <p:cNvPicPr preferRelativeResize="0"/>
          <p:nvPr/>
        </p:nvPicPr>
        <p:blipFill rotWithShape="1">
          <a:blip r:embed="rId3">
            <a:alphaModFix amt="28000"/>
          </a:blip>
          <a:srcRect/>
          <a:stretch/>
        </p:blipFill>
        <p:spPr>
          <a:xfrm>
            <a:off x="0" y="0"/>
            <a:ext cx="8121733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37101" y="17825"/>
            <a:ext cx="3406900" cy="510785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3"/>
          <p:cNvSpPr txBox="1"/>
          <p:nvPr/>
        </p:nvSpPr>
        <p:spPr>
          <a:xfrm>
            <a:off x="1101100" y="3694950"/>
            <a:ext cx="3770400" cy="13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lang="nl-NL" sz="3800" b="1" i="0" u="none" strike="noStrike" cap="none">
                <a:solidFill>
                  <a:srgbClr val="D9D2E9"/>
                </a:solidFill>
                <a:latin typeface="Calibri"/>
                <a:ea typeface="Calibri"/>
                <a:cs typeface="Calibri"/>
                <a:sym typeface="Calibri"/>
              </a:rPr>
              <a:t>Ik ben </a:t>
            </a:r>
            <a:endParaRPr sz="3800" b="1" i="0" u="none" strike="noStrike" cap="none">
              <a:solidFill>
                <a:srgbClr val="D9D2E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lang="nl-NL" sz="3800" b="1" i="0" u="none" strike="noStrike" cap="none">
                <a:solidFill>
                  <a:srgbClr val="D9D2E9"/>
                </a:solidFill>
                <a:latin typeface="Calibri"/>
                <a:ea typeface="Calibri"/>
                <a:cs typeface="Calibri"/>
                <a:sym typeface="Calibri"/>
              </a:rPr>
              <a:t>de ware wijnstok</a:t>
            </a:r>
            <a:endParaRPr sz="3800" b="1" i="0" u="none" strike="noStrike" cap="none">
              <a:solidFill>
                <a:srgbClr val="D9D2E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pic>
        <p:nvPicPr>
          <p:cNvPr id="99" name="Google Shape;99;p14"/>
          <p:cNvPicPr preferRelativeResize="0"/>
          <p:nvPr/>
        </p:nvPicPr>
        <p:blipFill rotWithShape="1">
          <a:blip r:embed="rId3">
            <a:alphaModFix amt="28000"/>
          </a:blip>
          <a:srcRect/>
          <a:stretch/>
        </p:blipFill>
        <p:spPr>
          <a:xfrm>
            <a:off x="0" y="0"/>
            <a:ext cx="8121733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37101" y="17825"/>
            <a:ext cx="3406900" cy="510785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4"/>
          <p:cNvSpPr txBox="1"/>
          <p:nvPr/>
        </p:nvSpPr>
        <p:spPr>
          <a:xfrm>
            <a:off x="239575" y="216850"/>
            <a:ext cx="54975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nl-NL" sz="2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Wijnstok </a:t>
            </a:r>
            <a:endParaRPr sz="28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-"/>
            </a:pPr>
            <a:r>
              <a:rPr lang="nl-NL"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Symbool voor Israël </a:t>
            </a:r>
            <a:endParaRPr sz="2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14"/>
          <p:cNvSpPr txBox="1"/>
          <p:nvPr/>
        </p:nvSpPr>
        <p:spPr>
          <a:xfrm>
            <a:off x="239575" y="2416425"/>
            <a:ext cx="5497500" cy="18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nl-NL" sz="2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Psalm 80:1-18 </a:t>
            </a:r>
            <a:endParaRPr sz="28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-"/>
            </a:pPr>
            <a:r>
              <a:rPr lang="nl-NL"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God haalde een wijnstok uit Egypte en plantte die in het beloofde land </a:t>
            </a:r>
            <a:endParaRPr sz="2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pic>
        <p:nvPicPr>
          <p:cNvPr id="109" name="Google Shape;109;p15"/>
          <p:cNvPicPr preferRelativeResize="0"/>
          <p:nvPr/>
        </p:nvPicPr>
        <p:blipFill rotWithShape="1">
          <a:blip r:embed="rId3">
            <a:alphaModFix amt="28000"/>
          </a:blip>
          <a:srcRect/>
          <a:stretch/>
        </p:blipFill>
        <p:spPr>
          <a:xfrm>
            <a:off x="0" y="0"/>
            <a:ext cx="8121733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37101" y="17825"/>
            <a:ext cx="3406900" cy="5107850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5"/>
          <p:cNvSpPr txBox="1"/>
          <p:nvPr/>
        </p:nvSpPr>
        <p:spPr>
          <a:xfrm>
            <a:off x="239575" y="216850"/>
            <a:ext cx="5497500" cy="15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nl-NL" sz="2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Wijnstok</a:t>
            </a:r>
            <a:r>
              <a:rPr lang="nl-NL" sz="30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30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-"/>
            </a:pPr>
            <a:r>
              <a:rPr lang="nl-NL"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Symbool voor Israël </a:t>
            </a:r>
            <a:endParaRPr sz="2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15"/>
          <p:cNvSpPr txBox="1"/>
          <p:nvPr/>
        </p:nvSpPr>
        <p:spPr>
          <a:xfrm>
            <a:off x="239575" y="2416425"/>
            <a:ext cx="5497500" cy="18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nl-NL" sz="2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Jesaja 5 </a:t>
            </a:r>
            <a:endParaRPr sz="28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-"/>
            </a:pPr>
            <a:r>
              <a:rPr lang="nl-NL"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´Lied van de wijngaard´ </a:t>
            </a:r>
            <a:endParaRPr sz="2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-"/>
            </a:pPr>
            <a:r>
              <a:rPr lang="nl-NL"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´wilde´ i.p.v. goede druiven </a:t>
            </a:r>
            <a:endParaRPr sz="2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endParaRPr sz="30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6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pic>
        <p:nvPicPr>
          <p:cNvPr id="119" name="Google Shape;119;p16"/>
          <p:cNvPicPr preferRelativeResize="0"/>
          <p:nvPr/>
        </p:nvPicPr>
        <p:blipFill rotWithShape="1">
          <a:blip r:embed="rId3">
            <a:alphaModFix amt="28000"/>
          </a:blip>
          <a:srcRect/>
          <a:stretch/>
        </p:blipFill>
        <p:spPr>
          <a:xfrm>
            <a:off x="0" y="0"/>
            <a:ext cx="8121733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37101" y="17825"/>
            <a:ext cx="3406900" cy="510785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6"/>
          <p:cNvSpPr txBox="1"/>
          <p:nvPr/>
        </p:nvSpPr>
        <p:spPr>
          <a:xfrm>
            <a:off x="1101100" y="3694950"/>
            <a:ext cx="3770400" cy="13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lang="nl-NL" sz="3800" b="1" i="0" u="none" strike="noStrike" cap="none">
                <a:solidFill>
                  <a:srgbClr val="D9D2E9"/>
                </a:solidFill>
                <a:latin typeface="Calibri"/>
                <a:ea typeface="Calibri"/>
                <a:cs typeface="Calibri"/>
                <a:sym typeface="Calibri"/>
              </a:rPr>
              <a:t>Ik ben </a:t>
            </a:r>
            <a:endParaRPr sz="3800" b="1" i="0" u="none" strike="noStrike" cap="none">
              <a:solidFill>
                <a:srgbClr val="D9D2E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lang="nl-NL" sz="3800" b="1" i="0" u="none" strike="noStrike" cap="none">
                <a:solidFill>
                  <a:srgbClr val="D9D2E9"/>
                </a:solidFill>
                <a:latin typeface="Calibri"/>
                <a:ea typeface="Calibri"/>
                <a:cs typeface="Calibri"/>
                <a:sym typeface="Calibri"/>
              </a:rPr>
              <a:t>de ware wijnstok</a:t>
            </a:r>
            <a:endParaRPr sz="3800" b="1" i="0" u="none" strike="noStrike" cap="none">
              <a:solidFill>
                <a:srgbClr val="D9D2E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2" name="Google Shape;122;p16"/>
          <p:cNvSpPr txBox="1"/>
          <p:nvPr/>
        </p:nvSpPr>
        <p:spPr>
          <a:xfrm>
            <a:off x="282225" y="665700"/>
            <a:ext cx="5280000" cy="147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marR="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Char char="-"/>
            </a:pPr>
            <a:r>
              <a:rPr lang="nl-NL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Jezus zelf is het ´ware Israël´</a:t>
            </a:r>
            <a:endParaRPr sz="2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Char char="-"/>
            </a:pPr>
            <a:r>
              <a:rPr lang="nl-NL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Jezus´ volgelingen leden van Gods ´ware´ volk</a:t>
            </a:r>
            <a:endParaRPr sz="2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pic>
        <p:nvPicPr>
          <p:cNvPr id="129" name="Google Shape;129;p17"/>
          <p:cNvPicPr preferRelativeResize="0"/>
          <p:nvPr/>
        </p:nvPicPr>
        <p:blipFill rotWithShape="1">
          <a:blip r:embed="rId3">
            <a:alphaModFix amt="28000"/>
          </a:blip>
          <a:srcRect/>
          <a:stretch/>
        </p:blipFill>
        <p:spPr>
          <a:xfrm>
            <a:off x="0" y="0"/>
            <a:ext cx="8121733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37101" y="17825"/>
            <a:ext cx="3406900" cy="510785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17"/>
          <p:cNvSpPr txBox="1"/>
          <p:nvPr/>
        </p:nvSpPr>
        <p:spPr>
          <a:xfrm>
            <a:off x="282225" y="665700"/>
            <a:ext cx="5280000" cy="35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nl-NL" sz="2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Missie</a:t>
            </a:r>
            <a:endParaRPr sz="28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nl-NL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→ </a:t>
            </a:r>
            <a:r>
              <a:rPr lang="nl-NL" sz="2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Gods reddingsplan vervullen</a:t>
            </a:r>
            <a:endParaRPr sz="28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-"/>
            </a:pPr>
            <a:r>
              <a:rPr lang="nl-NL"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Jezus en wie in Jezus zijn </a:t>
            </a:r>
            <a:endParaRPr sz="2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-"/>
            </a:pPr>
            <a:r>
              <a:rPr lang="nl-NL"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Beeldspraak lezen vanuit die missie </a:t>
            </a:r>
            <a:endParaRPr sz="2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</a:pPr>
            <a:r>
              <a:rPr lang="nl-NL"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2" name="Google Shape;132;p17"/>
          <p:cNvSpPr txBox="1"/>
          <p:nvPr/>
        </p:nvSpPr>
        <p:spPr>
          <a:xfrm>
            <a:off x="1101100" y="3694950"/>
            <a:ext cx="3770400" cy="13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lang="nl-NL" sz="3800" b="1" i="0" u="none" strike="noStrike" cap="none">
                <a:solidFill>
                  <a:srgbClr val="D9D2E9"/>
                </a:solidFill>
                <a:latin typeface="Calibri"/>
                <a:ea typeface="Calibri"/>
                <a:cs typeface="Calibri"/>
                <a:sym typeface="Calibri"/>
              </a:rPr>
              <a:t>Ik ben </a:t>
            </a:r>
            <a:endParaRPr sz="3800" b="1" i="0" u="none" strike="noStrike" cap="none">
              <a:solidFill>
                <a:srgbClr val="D9D2E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lang="nl-NL" sz="3800" b="1" i="0" u="none" strike="noStrike" cap="none">
                <a:solidFill>
                  <a:srgbClr val="D9D2E9"/>
                </a:solidFill>
                <a:latin typeface="Calibri"/>
                <a:ea typeface="Calibri"/>
                <a:cs typeface="Calibri"/>
                <a:sym typeface="Calibri"/>
              </a:rPr>
              <a:t>de ware wijnstok</a:t>
            </a:r>
            <a:endParaRPr sz="3800" b="1" i="0" u="none" strike="noStrike" cap="none">
              <a:solidFill>
                <a:srgbClr val="D9D2E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18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pic>
        <p:nvPicPr>
          <p:cNvPr id="139" name="Google Shape;139;p18"/>
          <p:cNvPicPr preferRelativeResize="0"/>
          <p:nvPr/>
        </p:nvPicPr>
        <p:blipFill rotWithShape="1">
          <a:blip r:embed="rId3">
            <a:alphaModFix amt="28000"/>
          </a:blip>
          <a:srcRect/>
          <a:stretch/>
        </p:blipFill>
        <p:spPr>
          <a:xfrm>
            <a:off x="0" y="0"/>
            <a:ext cx="8121733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37101" y="17825"/>
            <a:ext cx="3406900" cy="5107850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18"/>
          <p:cNvSpPr txBox="1"/>
          <p:nvPr/>
        </p:nvSpPr>
        <p:spPr>
          <a:xfrm>
            <a:off x="282225" y="665700"/>
            <a:ext cx="5280000" cy="437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nl-NL" sz="2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Missie</a:t>
            </a:r>
            <a:endParaRPr sz="28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nl-NL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→ </a:t>
            </a:r>
            <a:r>
              <a:rPr lang="nl-NL" sz="2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Gods reddingsplan vervullen</a:t>
            </a:r>
            <a:endParaRPr sz="28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-"/>
            </a:pPr>
            <a:r>
              <a:rPr lang="nl-NL" sz="2600" b="1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Blijf</a:t>
            </a:r>
            <a:r>
              <a:rPr lang="nl-NL"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in mijn </a:t>
            </a:r>
            <a:r>
              <a:rPr lang="nl-NL" sz="2600" b="1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onvoorwaardelijke</a:t>
            </a:r>
            <a:r>
              <a:rPr lang="nl-NL"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liefde (Johannes 13 &amp; 14) </a:t>
            </a:r>
            <a:endParaRPr sz="2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Calibri"/>
              <a:buChar char="-"/>
            </a:pPr>
            <a:r>
              <a:rPr lang="nl-NL"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Laat je snoeien om te groeien door </a:t>
            </a:r>
            <a:r>
              <a:rPr lang="nl-NL" sz="2600" b="1" i="1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Abba Vader </a:t>
            </a:r>
            <a:r>
              <a:rPr lang="nl-NL"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(Romeinen 8) </a:t>
            </a:r>
            <a:endParaRPr sz="26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nl-NL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18"/>
          <p:cNvSpPr txBox="1"/>
          <p:nvPr/>
        </p:nvSpPr>
        <p:spPr>
          <a:xfrm>
            <a:off x="1101100" y="3694950"/>
            <a:ext cx="3770400" cy="13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lang="nl-NL" sz="3800" b="1" i="0" u="none" strike="noStrike" cap="none">
                <a:solidFill>
                  <a:srgbClr val="D9D2E9"/>
                </a:solidFill>
                <a:latin typeface="Calibri"/>
                <a:ea typeface="Calibri"/>
                <a:cs typeface="Calibri"/>
                <a:sym typeface="Calibri"/>
              </a:rPr>
              <a:t>Ik ben </a:t>
            </a:r>
            <a:endParaRPr sz="3800" b="1" i="0" u="none" strike="noStrike" cap="none">
              <a:solidFill>
                <a:srgbClr val="D9D2E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lang="nl-NL" sz="3800" b="1" i="0" u="none" strike="noStrike" cap="none">
                <a:solidFill>
                  <a:srgbClr val="D9D2E9"/>
                </a:solidFill>
                <a:latin typeface="Calibri"/>
                <a:ea typeface="Calibri"/>
                <a:cs typeface="Calibri"/>
                <a:sym typeface="Calibri"/>
              </a:rPr>
              <a:t>de ware wijnstok</a:t>
            </a:r>
            <a:endParaRPr sz="3800" b="1" i="0" u="none" strike="noStrike" cap="none">
              <a:solidFill>
                <a:srgbClr val="D9D2E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pic>
        <p:nvPicPr>
          <p:cNvPr id="149" name="Google Shape;149;p19"/>
          <p:cNvPicPr preferRelativeResize="0"/>
          <p:nvPr/>
        </p:nvPicPr>
        <p:blipFill rotWithShape="1">
          <a:blip r:embed="rId3">
            <a:alphaModFix amt="28000"/>
          </a:blip>
          <a:srcRect/>
          <a:stretch/>
        </p:blipFill>
        <p:spPr>
          <a:xfrm>
            <a:off x="0" y="0"/>
            <a:ext cx="8121733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37101" y="17825"/>
            <a:ext cx="3406900" cy="510785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19"/>
          <p:cNvSpPr txBox="1"/>
          <p:nvPr/>
        </p:nvSpPr>
        <p:spPr>
          <a:xfrm>
            <a:off x="282225" y="665700"/>
            <a:ext cx="5280000" cy="40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nl-NL" sz="28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Missie</a:t>
            </a:r>
            <a:endParaRPr sz="2800" b="1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Char char="-"/>
            </a:pPr>
            <a:r>
              <a:rPr lang="nl-NL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Hart voor de Heer</a:t>
            </a:r>
            <a:endParaRPr sz="2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Char char="-"/>
            </a:pPr>
            <a:r>
              <a:rPr lang="nl-NL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Hart voor elkaar </a:t>
            </a:r>
            <a:endParaRPr sz="2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Calibri"/>
              <a:buChar char="-"/>
            </a:pPr>
            <a:r>
              <a:rPr lang="nl-NL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Hart voor Gods bevrijdende werk in deze wereld</a:t>
            </a:r>
            <a:endParaRPr sz="2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nl-NL"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2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19"/>
          <p:cNvSpPr txBox="1"/>
          <p:nvPr/>
        </p:nvSpPr>
        <p:spPr>
          <a:xfrm>
            <a:off x="1101100" y="3694950"/>
            <a:ext cx="3770400" cy="13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lang="nl-NL" sz="3800" b="1" i="0" u="none" strike="noStrike" cap="none">
                <a:solidFill>
                  <a:srgbClr val="D9D2E9"/>
                </a:solidFill>
                <a:latin typeface="Calibri"/>
                <a:ea typeface="Calibri"/>
                <a:cs typeface="Calibri"/>
                <a:sym typeface="Calibri"/>
              </a:rPr>
              <a:t>Ik ben </a:t>
            </a:r>
            <a:endParaRPr sz="3800" b="1" i="0" u="none" strike="noStrike" cap="none">
              <a:solidFill>
                <a:srgbClr val="D9D2E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r>
              <a:rPr lang="nl-NL" sz="3800" b="1" i="0" u="none" strike="noStrike" cap="none">
                <a:solidFill>
                  <a:srgbClr val="D9D2E9"/>
                </a:solidFill>
                <a:latin typeface="Calibri"/>
                <a:ea typeface="Calibri"/>
                <a:cs typeface="Calibri"/>
                <a:sym typeface="Calibri"/>
              </a:rPr>
              <a:t>de ware wijnstok</a:t>
            </a:r>
            <a:endParaRPr sz="3800" b="1" i="0" u="none" strike="noStrike" cap="none">
              <a:solidFill>
                <a:srgbClr val="D9D2E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156</Words>
  <Application>Microsoft Office PowerPoint</Application>
  <PresentationFormat>Diavoorstelling (16:9)</PresentationFormat>
  <Paragraphs>45</Paragraphs>
  <Slides>7</Slides>
  <Notes>7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0" baseType="lpstr">
      <vt:lpstr>Arial</vt:lpstr>
      <vt:lpstr>Calibri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cp:lastModifiedBy>Bouwina van Bruggen</cp:lastModifiedBy>
  <cp:revision>1</cp:revision>
  <dcterms:modified xsi:type="dcterms:W3CDTF">2024-04-04T13:20:04Z</dcterms:modified>
</cp:coreProperties>
</file>