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2" r:id="rId4"/>
    <p:sldId id="256" r:id="rId5"/>
    <p:sldId id="264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1494D-A1B4-45EA-82B0-E72FD7EF3E2C}" v="46" dt="2024-04-11T15:10:51.5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24" y="56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19F-48EE-ADBE-BF8AB95FB0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19F-48EE-ADBE-BF8AB95FB030}"/>
              </c:ext>
            </c:extLst>
          </c:dPt>
          <c:cat>
            <c:strRef>
              <c:f>Blad1!$A$5:$A$6</c:f>
              <c:strCache>
                <c:ptCount val="2"/>
                <c:pt idx="0">
                  <c:v>aards</c:v>
                </c:pt>
                <c:pt idx="1">
                  <c:v>hemels</c:v>
                </c:pt>
              </c:strCache>
            </c:strRef>
          </c:cat>
          <c:val>
            <c:numRef>
              <c:f>Blad1!$B$5:$B$6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9F-48EE-ADBE-BF8AB95FB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0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6EC-44AF-BDB5-D4D9F36743D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6EC-44AF-BDB5-D4D9F36743D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6EC-44AF-BDB5-D4D9F36743D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6EC-44AF-BDB5-D4D9F36743D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6EC-44AF-BDB5-D4D9F36743D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6EC-44AF-BDB5-D4D9F36743D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6EC-44AF-BDB5-D4D9F36743D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6EC-44AF-BDB5-D4D9F36743D0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B6EC-44AF-BDB5-D4D9F36743D0}"/>
              </c:ext>
            </c:extLst>
          </c:dPt>
          <c:val>
            <c:numRef>
              <c:f>Blad1!$C$6:$C$14</c:f>
              <c:numCache>
                <c:formatCode>General</c:formatCode>
                <c:ptCount val="9"/>
                <c:pt idx="0">
                  <c:v>12</c:v>
                </c:pt>
                <c:pt idx="1">
                  <c:v>16</c:v>
                </c:pt>
                <c:pt idx="2">
                  <c:v>9</c:v>
                </c:pt>
                <c:pt idx="3">
                  <c:v>6</c:v>
                </c:pt>
                <c:pt idx="4">
                  <c:v>14</c:v>
                </c:pt>
                <c:pt idx="5">
                  <c:v>3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6EC-44AF-BDB5-D4D9F3674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4F8-4494-8285-FEC056C7AFF8}"/>
              </c:ext>
            </c:extLst>
          </c:dPt>
          <c:val>
            <c:numRef>
              <c:f>Blad1!$B$4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F8-4494-8285-FEC056C7AF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53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136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33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41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697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315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400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544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15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68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97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5EE-203A-495F-B886-220B32710D61}" type="datetimeFigureOut">
              <a:rPr lang="nl-NL" smtClean="0"/>
              <a:t>12-4-2024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1EFF4-7B03-40AC-821A-60D260ED79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48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1984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31250A4-B103-4699-BE58-A8B83B98D0C3}"/>
              </a:ext>
            </a:extLst>
          </p:cNvPr>
          <p:cNvSpPr txBox="1"/>
          <p:nvPr/>
        </p:nvSpPr>
        <p:spPr>
          <a:xfrm>
            <a:off x="292230" y="223589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Een leven na Pasen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0816B99-C537-483A-B2D3-9F4CC0C56C43}"/>
              </a:ext>
            </a:extLst>
          </p:cNvPr>
          <p:cNvSpPr txBox="1"/>
          <p:nvPr/>
        </p:nvSpPr>
        <p:spPr>
          <a:xfrm>
            <a:off x="859409" y="951025"/>
            <a:ext cx="52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“Zoek de dingen die boven zijn”</a:t>
            </a:r>
          </a:p>
        </p:txBody>
      </p:sp>
    </p:spTree>
    <p:extLst>
      <p:ext uri="{BB962C8B-B14F-4D97-AF65-F5344CB8AC3E}">
        <p14:creationId xmlns:p14="http://schemas.microsoft.com/office/powerpoint/2010/main" val="595738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31250A4-B103-4699-BE58-A8B83B98D0C3}"/>
              </a:ext>
            </a:extLst>
          </p:cNvPr>
          <p:cNvSpPr txBox="1"/>
          <p:nvPr/>
        </p:nvSpPr>
        <p:spPr>
          <a:xfrm>
            <a:off x="292230" y="223589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Een leven na Pasen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0816B99-C537-483A-B2D3-9F4CC0C56C43}"/>
              </a:ext>
            </a:extLst>
          </p:cNvPr>
          <p:cNvSpPr txBox="1"/>
          <p:nvPr/>
        </p:nvSpPr>
        <p:spPr>
          <a:xfrm>
            <a:off x="859409" y="951025"/>
            <a:ext cx="52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“Zoek de dingen die boven zijn”</a:t>
            </a:r>
          </a:p>
        </p:txBody>
      </p:sp>
      <p:graphicFrame>
        <p:nvGraphicFramePr>
          <p:cNvPr id="6" name="Grafiek 5">
            <a:extLst>
              <a:ext uri="{FF2B5EF4-FFF2-40B4-BE49-F238E27FC236}">
                <a16:creationId xmlns:a16="http://schemas.microsoft.com/office/drawing/2014/main" id="{37B40221-DE23-42C6-A6C2-FE79B34E6B6F}"/>
              </a:ext>
            </a:extLst>
          </p:cNvPr>
          <p:cNvGraphicFramePr>
            <a:graphicFrameLocks/>
          </p:cNvGraphicFramePr>
          <p:nvPr/>
        </p:nvGraphicFramePr>
        <p:xfrm>
          <a:off x="2894028" y="2263140"/>
          <a:ext cx="4034790" cy="288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188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D4B7DCC-B3C0-4F4F-A4BC-684988FA0831}"/>
              </a:ext>
            </a:extLst>
          </p:cNvPr>
          <p:cNvSpPr txBox="1"/>
          <p:nvPr/>
        </p:nvSpPr>
        <p:spPr>
          <a:xfrm>
            <a:off x="292230" y="223589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Een leven na Pasen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EDC7EF3-2A5C-4A11-8CE6-8796AEEF0EE4}"/>
              </a:ext>
            </a:extLst>
          </p:cNvPr>
          <p:cNvSpPr txBox="1"/>
          <p:nvPr/>
        </p:nvSpPr>
        <p:spPr>
          <a:xfrm>
            <a:off x="859409" y="951025"/>
            <a:ext cx="52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“Zoek de dingen die boven zijn”</a:t>
            </a:r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1FAD814C-0DC4-42B5-AB79-B1AF48872C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071559"/>
              </p:ext>
            </p:extLst>
          </p:nvPr>
        </p:nvGraphicFramePr>
        <p:xfrm>
          <a:off x="2615243" y="2486698"/>
          <a:ext cx="3520440" cy="23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Afbeeldingsresultaten voor werk">
            <a:extLst>
              <a:ext uri="{FF2B5EF4-FFF2-40B4-BE49-F238E27FC236}">
                <a16:creationId xmlns:a16="http://schemas.microsoft.com/office/drawing/2014/main" id="{18D6F5EE-7BAE-41B4-B07E-276D099A3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" y="5008966"/>
            <a:ext cx="1340803" cy="117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ten voor school">
            <a:extLst>
              <a:ext uri="{FF2B5EF4-FFF2-40B4-BE49-F238E27FC236}">
                <a16:creationId xmlns:a16="http://schemas.microsoft.com/office/drawing/2014/main" id="{4DF27A85-0FA7-4E5A-BA2A-D23BB50D53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4660">
            <a:off x="7248260" y="2889146"/>
            <a:ext cx="1340740" cy="134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Afbeeldingsresultaten voor sport">
            <a:extLst>
              <a:ext uri="{FF2B5EF4-FFF2-40B4-BE49-F238E27FC236}">
                <a16:creationId xmlns:a16="http://schemas.microsoft.com/office/drawing/2014/main" id="{89B6D1E5-F92C-4DBA-A99C-4B37826CB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335" y="5675711"/>
            <a:ext cx="2178665" cy="118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Afbeeldingsresultaten voor bijbelstudie">
            <a:extLst>
              <a:ext uri="{FF2B5EF4-FFF2-40B4-BE49-F238E27FC236}">
                <a16:creationId xmlns:a16="http://schemas.microsoft.com/office/drawing/2014/main" id="{30199A63-9C1E-4C11-9BC4-4EA24DD90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993" y="1846848"/>
            <a:ext cx="3148012" cy="87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Afbeeldingsresultaten voor bidden">
            <a:extLst>
              <a:ext uri="{FF2B5EF4-FFF2-40B4-BE49-F238E27FC236}">
                <a16:creationId xmlns:a16="http://schemas.microsoft.com/office/drawing/2014/main" id="{03127EE2-E10C-4C15-9800-B8CF7E1B2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7397">
            <a:off x="6125087" y="4462968"/>
            <a:ext cx="1680494" cy="94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Afbeeldingsresultaten voor huishouden">
            <a:extLst>
              <a:ext uri="{FF2B5EF4-FFF2-40B4-BE49-F238E27FC236}">
                <a16:creationId xmlns:a16="http://schemas.microsoft.com/office/drawing/2014/main" id="{3AE66AEA-F68A-412F-AD2A-B6A42EC76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9" y="1906917"/>
            <a:ext cx="2147587" cy="259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ocial media - BE Digital">
            <a:extLst>
              <a:ext uri="{FF2B5EF4-FFF2-40B4-BE49-F238E27FC236}">
                <a16:creationId xmlns:a16="http://schemas.microsoft.com/office/drawing/2014/main" id="{A3EE69F3-6862-633C-332E-5502B6692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5827">
            <a:off x="6365761" y="707446"/>
            <a:ext cx="2384527" cy="1341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NGK Ede - Ontmoetingskerk Noord - Nederlandse Gereformeerde Kerken">
            <a:extLst>
              <a:ext uri="{FF2B5EF4-FFF2-40B4-BE49-F238E27FC236}">
                <a16:creationId xmlns:a16="http://schemas.microsoft.com/office/drawing/2014/main" id="{407A10D4-CE09-84CC-2FB2-38B86325A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65" y="4713890"/>
            <a:ext cx="3220085" cy="213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10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D4B7DCC-B3C0-4F4F-A4BC-684988FA0831}"/>
              </a:ext>
            </a:extLst>
          </p:cNvPr>
          <p:cNvSpPr txBox="1"/>
          <p:nvPr/>
        </p:nvSpPr>
        <p:spPr>
          <a:xfrm>
            <a:off x="292230" y="223589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Een leven na Pasen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EDC7EF3-2A5C-4A11-8CE6-8796AEEF0EE4}"/>
              </a:ext>
            </a:extLst>
          </p:cNvPr>
          <p:cNvSpPr txBox="1"/>
          <p:nvPr/>
        </p:nvSpPr>
        <p:spPr>
          <a:xfrm>
            <a:off x="859409" y="951025"/>
            <a:ext cx="52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“Zoek de dingen die boven zijn”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CFE0412-68B1-4A5A-BA17-D8C7CBC264DC}"/>
              </a:ext>
            </a:extLst>
          </p:cNvPr>
          <p:cNvSpPr txBox="1"/>
          <p:nvPr/>
        </p:nvSpPr>
        <p:spPr>
          <a:xfrm>
            <a:off x="859409" y="1616906"/>
            <a:ext cx="52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Kolossenzen</a:t>
            </a:r>
            <a:r>
              <a:rPr lang="nl-NL" sz="2800" dirty="0"/>
              <a:t> 1, 15-20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FD019D2-5A72-4AC6-A4D3-BC1876D9193D}"/>
              </a:ext>
            </a:extLst>
          </p:cNvPr>
          <p:cNvSpPr/>
          <p:nvPr/>
        </p:nvSpPr>
        <p:spPr>
          <a:xfrm>
            <a:off x="1436205" y="2282787"/>
            <a:ext cx="647787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Beeld van God, de onzichtbare, is hij,</a:t>
            </a:r>
          </a:p>
          <a:p>
            <a:r>
              <a:rPr lang="nl-NL" sz="2400" dirty="0"/>
              <a:t>eerstgeborene​ van heel de schepping:</a:t>
            </a:r>
          </a:p>
          <a:p>
            <a:r>
              <a:rPr lang="nl-NL" sz="2400" dirty="0"/>
              <a:t>in hem is alles geschapen,</a:t>
            </a:r>
          </a:p>
          <a:p>
            <a:r>
              <a:rPr lang="nl-NL" sz="2400" dirty="0"/>
              <a:t>alles in de hemel en alles op aarde,</a:t>
            </a:r>
          </a:p>
          <a:p>
            <a:r>
              <a:rPr lang="nl-NL" sz="2400" dirty="0"/>
              <a:t>het zichtbare en het onzichtbare,</a:t>
            </a:r>
          </a:p>
          <a:p>
            <a:r>
              <a:rPr lang="nl-NL" sz="2400" dirty="0"/>
              <a:t>vorsten en heersers, machten en krachten,</a:t>
            </a:r>
          </a:p>
          <a:p>
            <a:r>
              <a:rPr lang="nl-NL" sz="2400" dirty="0"/>
              <a:t>alles is door hem en voor hem geschapen.</a:t>
            </a:r>
          </a:p>
          <a:p>
            <a:r>
              <a:rPr lang="nl-NL" sz="2400" dirty="0"/>
              <a:t>Hij bestaat vóór alles en alles bestaat in hem.</a:t>
            </a:r>
          </a:p>
          <a:p>
            <a:r>
              <a:rPr lang="nl-NL" sz="2400" dirty="0"/>
              <a:t>Hij is het hoofd van het lichaam, de kerk.</a:t>
            </a:r>
          </a:p>
        </p:txBody>
      </p:sp>
    </p:spTree>
    <p:extLst>
      <p:ext uri="{BB962C8B-B14F-4D97-AF65-F5344CB8AC3E}">
        <p14:creationId xmlns:p14="http://schemas.microsoft.com/office/powerpoint/2010/main" val="401056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D4B7DCC-B3C0-4F4F-A4BC-684988FA0831}"/>
              </a:ext>
            </a:extLst>
          </p:cNvPr>
          <p:cNvSpPr txBox="1"/>
          <p:nvPr/>
        </p:nvSpPr>
        <p:spPr>
          <a:xfrm>
            <a:off x="292230" y="223589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Een leven na Pasen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EDC7EF3-2A5C-4A11-8CE6-8796AEEF0EE4}"/>
              </a:ext>
            </a:extLst>
          </p:cNvPr>
          <p:cNvSpPr txBox="1"/>
          <p:nvPr/>
        </p:nvSpPr>
        <p:spPr>
          <a:xfrm>
            <a:off x="859409" y="951025"/>
            <a:ext cx="52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“Zoek de dingen die boven zijn”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CFE0412-68B1-4A5A-BA17-D8C7CBC264DC}"/>
              </a:ext>
            </a:extLst>
          </p:cNvPr>
          <p:cNvSpPr txBox="1"/>
          <p:nvPr/>
        </p:nvSpPr>
        <p:spPr>
          <a:xfrm>
            <a:off x="859409" y="1616906"/>
            <a:ext cx="52035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Kolossenzen</a:t>
            </a:r>
            <a:r>
              <a:rPr lang="nl-NL" sz="2800" dirty="0"/>
              <a:t> 1, 15-20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E75BEE9-E2C6-44A5-A640-7A3869C8AF5C}"/>
              </a:ext>
            </a:extLst>
          </p:cNvPr>
          <p:cNvSpPr/>
          <p:nvPr/>
        </p:nvSpPr>
        <p:spPr>
          <a:xfrm>
            <a:off x="1458563" y="2282787"/>
            <a:ext cx="7617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Oorsprong is hij,</a:t>
            </a:r>
          </a:p>
          <a:p>
            <a:r>
              <a:rPr lang="nl-NL" sz="2400" dirty="0"/>
              <a:t>eerstgeborene​ van de doden,</a:t>
            </a:r>
          </a:p>
          <a:p>
            <a:r>
              <a:rPr lang="nl-NL" sz="2400" dirty="0"/>
              <a:t>om in alles de eerste te zijn:</a:t>
            </a:r>
          </a:p>
          <a:p>
            <a:r>
              <a:rPr lang="nl-NL" sz="2400" dirty="0"/>
              <a:t>in hem heeft heel de volheid willen wonen</a:t>
            </a:r>
          </a:p>
          <a:p>
            <a:r>
              <a:rPr lang="nl-NL" sz="2400" dirty="0"/>
              <a:t>en door hem en voor hem alles met zich willen verzoenen,</a:t>
            </a:r>
          </a:p>
          <a:p>
            <a:r>
              <a:rPr lang="nl-NL" sz="2400" dirty="0"/>
              <a:t>alles op aarde en alles in de hemel,</a:t>
            </a:r>
          </a:p>
          <a:p>
            <a:r>
              <a:rPr lang="nl-NL" sz="2400" dirty="0"/>
              <a:t>door ​vrede​ te brengen met zijn bloed aan het ​kruis.</a:t>
            </a:r>
          </a:p>
        </p:txBody>
      </p:sp>
    </p:spTree>
    <p:extLst>
      <p:ext uri="{BB962C8B-B14F-4D97-AF65-F5344CB8AC3E}">
        <p14:creationId xmlns:p14="http://schemas.microsoft.com/office/powerpoint/2010/main" val="964442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31250A4-B103-4699-BE58-A8B83B98D0C3}"/>
              </a:ext>
            </a:extLst>
          </p:cNvPr>
          <p:cNvSpPr txBox="1"/>
          <p:nvPr/>
        </p:nvSpPr>
        <p:spPr>
          <a:xfrm>
            <a:off x="292230" y="223589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Een leven na Pasen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878095B-682F-4055-8099-57188098FA0E}"/>
              </a:ext>
            </a:extLst>
          </p:cNvPr>
          <p:cNvSpPr txBox="1"/>
          <p:nvPr/>
        </p:nvSpPr>
        <p:spPr>
          <a:xfrm>
            <a:off x="292230" y="223588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i="1" dirty="0" err="1"/>
              <a:t>Één</a:t>
            </a:r>
            <a:r>
              <a:rPr lang="nl-NL" sz="3200" dirty="0"/>
              <a:t> leven na Pasen</a:t>
            </a:r>
          </a:p>
        </p:txBody>
      </p:sp>
      <p:graphicFrame>
        <p:nvGraphicFramePr>
          <p:cNvPr id="7" name="Grafiek 6">
            <a:extLst>
              <a:ext uri="{FF2B5EF4-FFF2-40B4-BE49-F238E27FC236}">
                <a16:creationId xmlns:a16="http://schemas.microsoft.com/office/drawing/2014/main" id="{AE982F4D-8E03-48CC-9A37-40003FAC02E4}"/>
              </a:ext>
            </a:extLst>
          </p:cNvPr>
          <p:cNvGraphicFramePr>
            <a:graphicFrameLocks/>
          </p:cNvGraphicFramePr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7072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A31250A4-B103-4699-BE58-A8B83B98D0C3}"/>
              </a:ext>
            </a:extLst>
          </p:cNvPr>
          <p:cNvSpPr txBox="1"/>
          <p:nvPr/>
        </p:nvSpPr>
        <p:spPr>
          <a:xfrm>
            <a:off x="292230" y="223589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Een leven na Pasen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7878095B-682F-4055-8099-57188098FA0E}"/>
              </a:ext>
            </a:extLst>
          </p:cNvPr>
          <p:cNvSpPr txBox="1"/>
          <p:nvPr/>
        </p:nvSpPr>
        <p:spPr>
          <a:xfrm>
            <a:off x="292230" y="223588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i="1" dirty="0" err="1"/>
              <a:t>Één</a:t>
            </a:r>
            <a:r>
              <a:rPr lang="nl-NL" sz="3200" dirty="0"/>
              <a:t> leven na Pasen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1EAF6433-15F4-4FE5-83BD-EDB8BF0EBCB4}"/>
              </a:ext>
            </a:extLst>
          </p:cNvPr>
          <p:cNvSpPr txBox="1"/>
          <p:nvPr/>
        </p:nvSpPr>
        <p:spPr>
          <a:xfrm>
            <a:off x="707520" y="1004638"/>
            <a:ext cx="5203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Door de Heilige Geest</a:t>
            </a:r>
          </a:p>
        </p:txBody>
      </p:sp>
      <p:pic>
        <p:nvPicPr>
          <p:cNvPr id="1026" name="Picture 2" descr="Afbeeldingsresultaten voor heilige geest">
            <a:extLst>
              <a:ext uri="{FF2B5EF4-FFF2-40B4-BE49-F238E27FC236}">
                <a16:creationId xmlns:a16="http://schemas.microsoft.com/office/drawing/2014/main" id="{EA64DC40-2874-4A82-93B7-938A14757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4" y="1785687"/>
            <a:ext cx="7374255" cy="509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94213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6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BA3292D4-E18D-4CBD-BEA0-A74D6AC06AA8}" vid="{7602ECA3-6214-43E2-A64E-5BFF05DE6D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preek Amersfoort-De Lichtkring</Template>
  <TotalTime>116</TotalTime>
  <Words>225</Words>
  <Application>Microsoft Office PowerPoint</Application>
  <PresentationFormat>Diavoorstelling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Roel Kelder</dc:creator>
  <cp:lastModifiedBy>Bouwina van Bruggen</cp:lastModifiedBy>
  <cp:revision>8</cp:revision>
  <dcterms:created xsi:type="dcterms:W3CDTF">2018-04-12T19:52:06Z</dcterms:created>
  <dcterms:modified xsi:type="dcterms:W3CDTF">2024-04-12T12:27:02Z</dcterms:modified>
</cp:coreProperties>
</file>