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3" d="100"/>
          <a:sy n="63" d="100"/>
        </p:scale>
        <p:origin x="6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754884-904F-C86E-97C5-EEAA0BF6247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AC16701-1DE9-C8D5-FD77-DF832B5D4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27CD4FD-75A1-952B-0833-99B36445D2D4}"/>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4E2A7143-850E-B2D0-DB9E-7DD33FC8E4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DCA3EB7-6AAD-6DC3-A131-152162F8A598}"/>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82388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C89EB5-9A75-8832-0E5C-88747F73C6E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ED9A1A9-86CB-0F8C-8D01-A2412AD2A22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30E301D-0E90-43E0-F847-EA89816E4678}"/>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DE8EA891-F1CD-8515-BA40-43E2A00E0FE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8118F17-9783-405F-09C1-2BAC01DC264F}"/>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224157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B07BD08-2433-182D-05B8-E1F310726D3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6D83A0B-5D19-D28F-D616-74699941D1E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7B6EBF0-73E0-6795-0C9C-9DE11D87E9CD}"/>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82599B35-AED8-0DFB-3466-54B601FCDE2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650F6C2-C0CB-3370-50AB-8D90B0ED4878}"/>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57025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1F8B4F-74A6-102A-008E-FB50893AF2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201390E-F514-9AB7-2468-E5AF4B0360A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5CB03B-F4BE-8312-DD51-00840E633D67}"/>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E6B928EA-3AEF-BA80-FDDA-8D22CCC87E0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436391-EE33-5347-6CDF-D8C8B7DD3E8A}"/>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99129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29F45-6A0C-A6B6-BCEA-40045A2076B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53F345B-1763-D403-90A8-C3A781F0E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6AF292C-CBB4-5F2E-F661-37E39F1FB805}"/>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776EEC99-5513-FB20-5A68-F83C353C5E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28A5ED-E4F1-8C55-02BE-ECD0E1656202}"/>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330200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FE2442-2E9F-A9D7-78D0-82791139AF8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7FAE54-5146-C298-65C1-52D40A03803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E31876C-3FF0-BA60-5E02-5738AEC3CB6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B7F4423-0816-CD6F-2F63-D4D403C741E2}"/>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6" name="Tijdelijke aanduiding voor voettekst 5">
            <a:extLst>
              <a:ext uri="{FF2B5EF4-FFF2-40B4-BE49-F238E27FC236}">
                <a16:creationId xmlns:a16="http://schemas.microsoft.com/office/drawing/2014/main" id="{A40CBBA4-BF65-FCD1-872C-9AF22CEE45D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171436B-479F-C2FE-B898-E9191F3DDD15}"/>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23767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C8FD8-A105-2C78-1C0E-D26982B442F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42C55D6-8C7E-37F7-2A63-A30CBF9C9F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874EA5D-5BB3-3AD6-5221-ADD8D70B30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4108CD4-10E7-335A-3FA4-48857DBE99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8723A40-07CC-3959-6695-143F9FB95B3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E0AC49B-F897-FF71-FBD8-382D062D56A5}"/>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8" name="Tijdelijke aanduiding voor voettekst 7">
            <a:extLst>
              <a:ext uri="{FF2B5EF4-FFF2-40B4-BE49-F238E27FC236}">
                <a16:creationId xmlns:a16="http://schemas.microsoft.com/office/drawing/2014/main" id="{A9F76D1F-C48E-FE8C-E881-F3F24FF4E21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C130FF7-BC85-F1BC-386B-DDE94054F03E}"/>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359935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A7B65-F0D8-BAF5-4798-7A0DCE0205F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D80DF5E-0DCE-8B7F-270F-61C5A1DDBB96}"/>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4" name="Tijdelijke aanduiding voor voettekst 3">
            <a:extLst>
              <a:ext uri="{FF2B5EF4-FFF2-40B4-BE49-F238E27FC236}">
                <a16:creationId xmlns:a16="http://schemas.microsoft.com/office/drawing/2014/main" id="{71131045-CB17-494D-A15F-E4BC1E0DD76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A2EDCBA-7BFE-E01F-1E79-C76482B86FF8}"/>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313125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1705AF4-4CD0-966C-3E29-34A81EA16DBE}"/>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3" name="Tijdelijke aanduiding voor voettekst 2">
            <a:extLst>
              <a:ext uri="{FF2B5EF4-FFF2-40B4-BE49-F238E27FC236}">
                <a16:creationId xmlns:a16="http://schemas.microsoft.com/office/drawing/2014/main" id="{6B704DEE-912F-13FE-2514-D4793CF7DAC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4AEE065-53FA-07FC-341D-49C31C833216}"/>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209535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2BA243-6D3D-9106-63EC-857B311E144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BA8A534-0AE2-D63D-BE12-7937229F7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B426E0E-CAFD-441B-9936-95FEAC515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5B99D5E-205E-AAA4-75E8-5EE0BFD25EC3}"/>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6" name="Tijdelijke aanduiding voor voettekst 5">
            <a:extLst>
              <a:ext uri="{FF2B5EF4-FFF2-40B4-BE49-F238E27FC236}">
                <a16:creationId xmlns:a16="http://schemas.microsoft.com/office/drawing/2014/main" id="{85A1B1BA-A046-9D18-24CC-6247066A927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2E17420-1B71-439A-F7EE-10DECCEF9773}"/>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233746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26953-094D-0CF1-C9E4-23FD39A4B38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8DFBA5F-9016-FE3E-6930-4964D3C64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FA0E0BA-AA39-0838-C355-F2F879B47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9735248-5BED-F39D-E7BC-1E1F0EE3B9A6}"/>
              </a:ext>
            </a:extLst>
          </p:cNvPr>
          <p:cNvSpPr>
            <a:spLocks noGrp="1"/>
          </p:cNvSpPr>
          <p:nvPr>
            <p:ph type="dt" sz="half" idx="10"/>
          </p:nvPr>
        </p:nvSpPr>
        <p:spPr/>
        <p:txBody>
          <a:bodyPr/>
          <a:lstStyle/>
          <a:p>
            <a:fld id="{6F2B3D92-E836-4296-8B30-3D41BAD78629}" type="datetimeFigureOut">
              <a:rPr lang="nl-NL" smtClean="0"/>
              <a:t>18-4-2024</a:t>
            </a:fld>
            <a:endParaRPr lang="nl-NL"/>
          </a:p>
        </p:txBody>
      </p:sp>
      <p:sp>
        <p:nvSpPr>
          <p:cNvPr id="6" name="Tijdelijke aanduiding voor voettekst 5">
            <a:extLst>
              <a:ext uri="{FF2B5EF4-FFF2-40B4-BE49-F238E27FC236}">
                <a16:creationId xmlns:a16="http://schemas.microsoft.com/office/drawing/2014/main" id="{E2F52E7D-6CA8-FE1B-3E31-90599A90D0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E7CEF59-732A-4981-FEBA-66E026D8EA93}"/>
              </a:ext>
            </a:extLst>
          </p:cNvPr>
          <p:cNvSpPr>
            <a:spLocks noGrp="1"/>
          </p:cNvSpPr>
          <p:nvPr>
            <p:ph type="sldNum" sz="quarter" idx="12"/>
          </p:nvPr>
        </p:nvSpPr>
        <p:spPr/>
        <p:txBody>
          <a:bodyPr/>
          <a:lstStyle/>
          <a:p>
            <a:fld id="{EB45EED7-8800-4D65-804D-23FC6C3CAFDF}" type="slidenum">
              <a:rPr lang="nl-NL" smtClean="0"/>
              <a:t>‹nr.›</a:t>
            </a:fld>
            <a:endParaRPr lang="nl-NL"/>
          </a:p>
        </p:txBody>
      </p:sp>
    </p:spTree>
    <p:extLst>
      <p:ext uri="{BB962C8B-B14F-4D97-AF65-F5344CB8AC3E}">
        <p14:creationId xmlns:p14="http://schemas.microsoft.com/office/powerpoint/2010/main" val="88595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5A25A82-E011-B18F-2DBA-4B723DF6A0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F895B1B-870C-F3A1-2218-19819F8938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5CD2F23-2563-9C53-89ED-8D06329169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B3D92-E836-4296-8B30-3D41BAD78629}" type="datetimeFigureOut">
              <a:rPr lang="nl-NL" smtClean="0"/>
              <a:t>18-4-2024</a:t>
            </a:fld>
            <a:endParaRPr lang="nl-NL"/>
          </a:p>
        </p:txBody>
      </p:sp>
      <p:sp>
        <p:nvSpPr>
          <p:cNvPr id="5" name="Tijdelijke aanduiding voor voettekst 4">
            <a:extLst>
              <a:ext uri="{FF2B5EF4-FFF2-40B4-BE49-F238E27FC236}">
                <a16:creationId xmlns:a16="http://schemas.microsoft.com/office/drawing/2014/main" id="{6298863B-F7E5-6CEC-CBFC-480D4A4C2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39F4E4C-66A0-46DF-7E7A-37EB6ED71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5EED7-8800-4D65-804D-23FC6C3CAFDF}" type="slidenum">
              <a:rPr lang="nl-NL" smtClean="0"/>
              <a:t>‹nr.›</a:t>
            </a:fld>
            <a:endParaRPr lang="nl-NL"/>
          </a:p>
        </p:txBody>
      </p:sp>
    </p:spTree>
    <p:extLst>
      <p:ext uri="{BB962C8B-B14F-4D97-AF65-F5344CB8AC3E}">
        <p14:creationId xmlns:p14="http://schemas.microsoft.com/office/powerpoint/2010/main" val="333759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E11E32AE-6A09-B8B8-C949-765BEEF02112}"/>
              </a:ext>
            </a:extLst>
          </p:cNvPr>
          <p:cNvSpPr>
            <a:spLocks noGrp="1"/>
          </p:cNvSpPr>
          <p:nvPr>
            <p:ph type="title"/>
          </p:nvPr>
        </p:nvSpPr>
        <p:spPr/>
        <p:txBody>
          <a:bodyPr/>
          <a:lstStyle/>
          <a:p>
            <a:endParaRPr lang="nl-NL"/>
          </a:p>
        </p:txBody>
      </p:sp>
      <p:sp>
        <p:nvSpPr>
          <p:cNvPr id="8" name="Tijdelijke aanduiding voor inhoud 7">
            <a:extLst>
              <a:ext uri="{FF2B5EF4-FFF2-40B4-BE49-F238E27FC236}">
                <a16:creationId xmlns:a16="http://schemas.microsoft.com/office/drawing/2014/main" id="{B4524079-21D0-378C-8EF4-B9EAA6A763BD}"/>
              </a:ext>
            </a:extLst>
          </p:cNvPr>
          <p:cNvSpPr>
            <a:spLocks noGrp="1"/>
          </p:cNvSpPr>
          <p:nvPr>
            <p:ph idx="1"/>
          </p:nvPr>
        </p:nvSpPr>
        <p:spPr>
          <a:xfrm>
            <a:off x="838200" y="365125"/>
            <a:ext cx="10515600" cy="5811838"/>
          </a:xfrm>
        </p:spPr>
        <p:txBody>
          <a:bodyPr>
            <a:normAutofit lnSpcReduction="10000"/>
          </a:bodyPr>
          <a:lstStyle/>
          <a:p>
            <a:pPr marL="0" indent="0">
              <a:buNone/>
            </a:pPr>
            <a:r>
              <a:rPr lang="nl-NL" sz="3200" i="1" dirty="0">
                <a:solidFill>
                  <a:schemeClr val="bg1"/>
                </a:solidFill>
                <a:effectLst/>
                <a:ea typeface="Calibri" panose="020F0502020204030204" pitchFamily="34" charset="0"/>
              </a:rPr>
              <a:t>Zegen</a:t>
            </a:r>
            <a:r>
              <a:rPr lang="nl-NL" sz="3200" dirty="0">
                <a:solidFill>
                  <a:schemeClr val="bg1"/>
                </a:solidFill>
                <a:effectLst/>
                <a:ea typeface="Calibri" panose="020F0502020204030204" pitchFamily="34" charset="0"/>
              </a:rPr>
              <a:t> </a:t>
            </a:r>
            <a:r>
              <a:rPr lang="nl-NL" sz="3200" i="1" dirty="0">
                <a:solidFill>
                  <a:schemeClr val="bg1"/>
                </a:solidFill>
                <a:effectLst/>
                <a:ea typeface="Calibri" panose="020F0502020204030204" pitchFamily="34" charset="0"/>
              </a:rPr>
              <a:t>in 27:29</a:t>
            </a:r>
          </a:p>
          <a:p>
            <a:pPr marL="0" indent="0">
              <a:buNone/>
            </a:pPr>
            <a:r>
              <a:rPr lang="nl-NL" sz="3200" dirty="0">
                <a:solidFill>
                  <a:schemeClr val="bg1"/>
                </a:solidFill>
                <a:effectLst/>
                <a:ea typeface="Calibri" panose="020F0502020204030204" pitchFamily="34" charset="0"/>
              </a:rPr>
              <a:t>…Volken zullen je dienen, naties zich buigen. Je zult heer zijn over je broers, je moeders zonen buigen zich voor jou…</a:t>
            </a:r>
          </a:p>
          <a:p>
            <a:pPr marL="0" indent="0">
              <a:buNone/>
            </a:pPr>
            <a:endParaRPr lang="nl-NL" sz="3200" dirty="0">
              <a:solidFill>
                <a:schemeClr val="bg1"/>
              </a:solidFill>
              <a:ea typeface="Calibri" panose="020F0502020204030204" pitchFamily="34" charset="0"/>
            </a:endParaRPr>
          </a:p>
          <a:p>
            <a:pPr marL="0" indent="0">
              <a:buNone/>
            </a:pPr>
            <a:endParaRPr lang="nl-NL" sz="3200" dirty="0">
              <a:solidFill>
                <a:schemeClr val="bg1"/>
              </a:solidFill>
              <a:effectLst/>
              <a:ea typeface="Calibri" panose="020F0502020204030204" pitchFamily="34" charset="0"/>
            </a:endParaRPr>
          </a:p>
          <a:p>
            <a:pPr marL="0" indent="0">
              <a:buNone/>
            </a:pPr>
            <a:r>
              <a:rPr lang="nl-NL" sz="3200" i="1" dirty="0">
                <a:solidFill>
                  <a:schemeClr val="bg1"/>
                </a:solidFill>
                <a:effectLst/>
                <a:ea typeface="Calibri" panose="020F0502020204030204" pitchFamily="34" charset="0"/>
              </a:rPr>
              <a:t>Zegen in 28:3</a:t>
            </a:r>
          </a:p>
          <a:p>
            <a:pPr marL="0" indent="0">
              <a:buNone/>
            </a:pPr>
            <a:r>
              <a:rPr lang="nl-NL" sz="3200" dirty="0">
                <a:solidFill>
                  <a:schemeClr val="bg1"/>
                </a:solidFill>
                <a:effectLst/>
                <a:ea typeface="Calibri" panose="020F0502020204030204" pitchFamily="34" charset="0"/>
              </a:rPr>
              <a:t>God, de ontzagwekkende, moge je zegenen, je vruchtbaar maken en je veel nakomelingen geven, zodat er een groot aantal volken uit je voortkomt. Moge Hij jou en je nakomelingen de zegen van Abraham geven, zodat je het land waarop je nu nog als vreemdeling woont en dat God aan Abraham heeft gegeven, in bezit krijgt.</a:t>
            </a:r>
            <a:endParaRPr lang="nl-NL" sz="3200" dirty="0">
              <a:solidFill>
                <a:schemeClr val="bg1"/>
              </a:solidFill>
            </a:endParaRPr>
          </a:p>
        </p:txBody>
      </p:sp>
    </p:spTree>
    <p:extLst>
      <p:ext uri="{BB962C8B-B14F-4D97-AF65-F5344CB8AC3E}">
        <p14:creationId xmlns:p14="http://schemas.microsoft.com/office/powerpoint/2010/main" val="297172427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Breedbeeld</PresentationFormat>
  <Paragraphs>6</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Albert Balk</dc:creator>
  <cp:lastModifiedBy>Bouwina van Bruggen</cp:lastModifiedBy>
  <cp:revision>1</cp:revision>
  <dcterms:created xsi:type="dcterms:W3CDTF">2023-08-31T16:07:03Z</dcterms:created>
  <dcterms:modified xsi:type="dcterms:W3CDTF">2024-04-18T12:01:04Z</dcterms:modified>
</cp:coreProperties>
</file>